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714" r:id="rId1"/>
  </p:sldMasterIdLst>
  <p:notesMasterIdLst>
    <p:notesMasterId r:id="rId19"/>
  </p:notesMasterIdLst>
  <p:handoutMasterIdLst>
    <p:handoutMasterId r:id="rId20"/>
  </p:handoutMasterIdLst>
  <p:sldIdLst>
    <p:sldId id="262" r:id="rId2"/>
    <p:sldId id="294" r:id="rId3"/>
    <p:sldId id="281" r:id="rId4"/>
    <p:sldId id="295" r:id="rId5"/>
    <p:sldId id="263" r:id="rId6"/>
    <p:sldId id="265" r:id="rId7"/>
    <p:sldId id="289" r:id="rId8"/>
    <p:sldId id="267" r:id="rId9"/>
    <p:sldId id="270" r:id="rId10"/>
    <p:sldId id="268" r:id="rId11"/>
    <p:sldId id="269" r:id="rId12"/>
    <p:sldId id="290" r:id="rId13"/>
    <p:sldId id="291" r:id="rId14"/>
    <p:sldId id="292" r:id="rId15"/>
    <p:sldId id="296" r:id="rId16"/>
    <p:sldId id="297" r:id="rId17"/>
    <p:sldId id="29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333">
          <p15:clr>
            <a:srgbClr val="A4A3A4"/>
          </p15:clr>
        </p15:guide>
        <p15:guide id="2" orient="horz" pos="416">
          <p15:clr>
            <a:srgbClr val="A4A3A4"/>
          </p15:clr>
        </p15:guide>
        <p15:guide id="3" orient="horz" pos="1362">
          <p15:clr>
            <a:srgbClr val="A4A3A4"/>
          </p15:clr>
        </p15:guide>
        <p15:guide id="4" orient="horz" pos="1770">
          <p15:clr>
            <a:srgbClr val="A4A3A4"/>
          </p15:clr>
        </p15:guide>
        <p15:guide id="5" orient="horz" pos="3776">
          <p15:clr>
            <a:srgbClr val="A4A3A4"/>
          </p15:clr>
        </p15:guide>
        <p15:guide id="6" pos="456">
          <p15:clr>
            <a:srgbClr val="A4A3A4"/>
          </p15:clr>
        </p15:guide>
        <p15:guide id="7" pos="7224">
          <p15:clr>
            <a:srgbClr val="A4A3A4"/>
          </p15:clr>
        </p15:guide>
        <p15:guide id="8" pos="3739">
          <p15:clr>
            <a:srgbClr val="A4A3A4"/>
          </p15:clr>
        </p15:guide>
        <p15:guide id="9" pos="394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clrMru>
    <a:srgbClr val="A3871E"/>
    <a:srgbClr val="001F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llemlayout 2 - Markerin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634" autoAdjust="0"/>
    <p:restoredTop sz="73472" autoAdjust="0"/>
  </p:normalViewPr>
  <p:slideViewPr>
    <p:cSldViewPr snapToGrid="0" showGuides="1">
      <p:cViewPr varScale="1">
        <p:scale>
          <a:sx n="83" d="100"/>
          <a:sy n="83" d="100"/>
        </p:scale>
        <p:origin x="608" y="200"/>
      </p:cViewPr>
      <p:guideLst>
        <p:guide orient="horz" pos="3333"/>
        <p:guide orient="horz" pos="416"/>
        <p:guide orient="horz" pos="1362"/>
        <p:guide orient="horz" pos="1770"/>
        <p:guide orient="horz" pos="3776"/>
        <p:guide pos="456"/>
        <p:guide pos="7224"/>
        <p:guide pos="3739"/>
        <p:guide pos="394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6" d="100"/>
          <a:sy n="96" d="100"/>
        </p:scale>
        <p:origin x="278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8382C0-1D05-4229-918E-CDD7B7E48B4A}" type="slidenum">
              <a:rPr lang="en-GB" smtClean="0"/>
              <a:t>‹nr.›</a:t>
            </a:fld>
            <a:endParaRPr lang="en-GB"/>
          </a:p>
        </p:txBody>
      </p:sp>
      <p:sp>
        <p:nvSpPr>
          <p:cNvPr id="8" name="Date Placeholder 7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F6AEEE-E778-402E-8B8F-9A98AED26EB8}" type="datetimeFigureOut">
              <a:rPr lang="en-GB" smtClean="0"/>
              <a:t>25/11/2020</a:t>
            </a:fld>
            <a:endParaRPr lang="en-GB"/>
          </a:p>
        </p:txBody>
      </p:sp>
      <p:sp>
        <p:nvSpPr>
          <p:cNvPr id="9" name="Header Placeholder 8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9479971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jpg>
</file>

<file path=ppt/media/image13.png>
</file>

<file path=ppt/media/image14.jpeg>
</file>

<file path=ppt/media/image15.jpg>
</file>

<file path=ppt/media/image16.png>
</file>

<file path=ppt/media/image17.png>
</file>

<file path=ppt/media/image18.png>
</file>

<file path=ppt/media/image19.jpg>
</file>

<file path=ppt/media/image20.tmp>
</file>

<file path=ppt/media/image21.png>
</file>

<file path=ppt/media/image22.png>
</file>

<file path=ppt/media/image23.png>
</file>

<file path=ppt/media/image2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Notes Placeholder 7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9" name="Date Placeholder 8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86E511-D742-4EFE-90B5-C9FC42762E0F}" type="datetimeFigureOut">
              <a:rPr lang="en-GB" smtClean="0"/>
              <a:t>25/11/2020</a:t>
            </a:fld>
            <a:endParaRPr lang="en-GB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16CFAD1-D197-4A88-B173-A6412E995EE5}" type="slidenum">
              <a:rPr lang="en-GB" smtClean="0"/>
              <a:t>‹nr.›</a:t>
            </a:fld>
            <a:endParaRPr lang="en-GB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12" name="Slide Image Placeholder 11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13" name="Header Placeholder 12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06011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100000"/>
              </a:lnSpc>
              <a:spcBef>
                <a:spcPts val="638"/>
              </a:spcBef>
              <a:spcAft>
                <a:spcPct val="0"/>
              </a:spcAft>
              <a:buClr>
                <a:srgbClr val="FFFFFF"/>
              </a:buClr>
              <a:buSzPct val="127000"/>
              <a:buBlip>
                <a:blip r:embed="rId3"/>
              </a:buBlip>
              <a:defRPr/>
            </a:pPr>
            <a:r>
              <a:rPr lang="da-DK" sz="2400" dirty="0"/>
              <a:t>Oprettet 1916 – før det indsamlet rundt omkring</a:t>
            </a:r>
          </a:p>
          <a:p>
            <a:pPr eaLnBrk="1" hangingPunct="1">
              <a:lnSpc>
                <a:spcPct val="100000"/>
              </a:lnSpc>
              <a:spcBef>
                <a:spcPts val="638"/>
              </a:spcBef>
              <a:spcAft>
                <a:spcPct val="0"/>
              </a:spcAft>
              <a:buClr>
                <a:srgbClr val="FFFFFF"/>
              </a:buClr>
              <a:buSzPct val="127000"/>
              <a:buBlip>
                <a:blip r:embed="rId3"/>
              </a:buBlip>
              <a:defRPr/>
            </a:pPr>
            <a:r>
              <a:rPr lang="da-DK" sz="2400" dirty="0"/>
              <a:t>Samlingen omfatter i dag i alt</a:t>
            </a:r>
          </a:p>
          <a:p>
            <a:pPr lvl="1" eaLnBrk="1" hangingPunct="1">
              <a:lnSpc>
                <a:spcPct val="100000"/>
              </a:lnSpc>
              <a:spcBef>
                <a:spcPts val="638"/>
              </a:spcBef>
              <a:spcAft>
                <a:spcPct val="0"/>
              </a:spcAft>
              <a:buClr>
                <a:srgbClr val="FFFFFF"/>
              </a:buClr>
              <a:buSzPct val="127000"/>
              <a:buBlip>
                <a:blip r:embed="rId3"/>
              </a:buBlip>
              <a:defRPr/>
            </a:pPr>
            <a:r>
              <a:rPr lang="da-DK" sz="2000" dirty="0"/>
              <a:t>94.000 avisbind</a:t>
            </a:r>
          </a:p>
          <a:p>
            <a:pPr lvl="1" eaLnBrk="1" hangingPunct="1">
              <a:lnSpc>
                <a:spcPct val="100000"/>
              </a:lnSpc>
              <a:spcBef>
                <a:spcPts val="638"/>
              </a:spcBef>
              <a:spcAft>
                <a:spcPct val="0"/>
              </a:spcAft>
              <a:buClr>
                <a:srgbClr val="FFFFFF"/>
              </a:buClr>
              <a:buSzPct val="127000"/>
              <a:buBlip>
                <a:blip r:embed="rId3"/>
              </a:buBlip>
              <a:defRPr/>
            </a:pPr>
            <a:r>
              <a:rPr lang="da-DK" sz="2000" dirty="0"/>
              <a:t>66.000 mikrofilmspoler</a:t>
            </a:r>
          </a:p>
          <a:p>
            <a:pPr lvl="1" eaLnBrk="1" hangingPunct="1">
              <a:lnSpc>
                <a:spcPct val="100000"/>
              </a:lnSpc>
              <a:spcBef>
                <a:spcPts val="638"/>
              </a:spcBef>
              <a:spcAft>
                <a:spcPct val="0"/>
              </a:spcAft>
              <a:buClr>
                <a:srgbClr val="FFFFFF"/>
              </a:buClr>
              <a:buSzPct val="127000"/>
              <a:buBlip>
                <a:blip r:embed="rId3"/>
              </a:buBlip>
              <a:defRPr/>
            </a:pPr>
            <a:r>
              <a:rPr lang="da-DK" sz="2000" dirty="0"/>
              <a:t>75 mio. sider i alt</a:t>
            </a:r>
          </a:p>
          <a:p>
            <a:pPr lvl="1" eaLnBrk="1" hangingPunct="1">
              <a:lnSpc>
                <a:spcPct val="100000"/>
              </a:lnSpc>
              <a:spcBef>
                <a:spcPts val="638"/>
              </a:spcBef>
              <a:spcAft>
                <a:spcPct val="0"/>
              </a:spcAft>
              <a:buClr>
                <a:srgbClr val="FFFFFF"/>
              </a:buClr>
              <a:buSzPct val="127000"/>
              <a:buBlip>
                <a:blip r:embed="rId3"/>
              </a:buBlip>
              <a:defRPr/>
            </a:pPr>
            <a:r>
              <a:rPr lang="da-DK" sz="2000" dirty="0"/>
              <a:t>23.000 hyldemeter</a:t>
            </a:r>
          </a:p>
          <a:p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6CFAD1-D197-4A88-B173-A6412E995EE5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563116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a-DK" dirty="0"/>
              <a:t>Scanner fra mikrofilm, fordi scanning fra papir er for dyrt indenfor de økonomiske</a:t>
            </a:r>
            <a:r>
              <a:rPr lang="da-DK" baseline="0" dirty="0"/>
              <a:t> rammer.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a-DK" baseline="0" dirty="0"/>
          </a:p>
          <a:p>
            <a:r>
              <a:rPr lang="da-DK" altLang="da-DK" sz="2400" dirty="0" err="1"/>
              <a:t>Mediestream</a:t>
            </a:r>
            <a:r>
              <a:rPr lang="da-DK" altLang="da-DK" sz="2400" dirty="0"/>
              <a:t> er indgangen til Det Kgl. Biblioteks digitale mediesamlinger</a:t>
            </a:r>
            <a:endParaRPr lang="da-DK" sz="2400" dirty="0"/>
          </a:p>
          <a:p>
            <a:r>
              <a:rPr lang="da-DK" sz="2400" dirty="0"/>
              <a:t>Digitaliseringen af Avissamlingen 2013-2017 </a:t>
            </a:r>
          </a:p>
          <a:p>
            <a:r>
              <a:rPr lang="da-DK" sz="2400" u="sng" dirty="0" err="1"/>
              <a:t>Mediestream</a:t>
            </a:r>
            <a:r>
              <a:rPr lang="da-DK" sz="2400" u="sng" dirty="0"/>
              <a:t> er underlagt Lov om Ophavsret </a:t>
            </a:r>
          </a:p>
          <a:p>
            <a:pPr lvl="1"/>
            <a:r>
              <a:rPr lang="da-DK" sz="2400" dirty="0"/>
              <a:t>Aviser der er ældre end 100 år kan tilgås fra alle computere </a:t>
            </a:r>
          </a:p>
          <a:p>
            <a:pPr lvl="1"/>
            <a:r>
              <a:rPr lang="da-DK" sz="2400" dirty="0"/>
              <a:t>Aviser yngre end 100 år skal tilgås fra Det Kgl. Biblioteks Aarhus computere i bogtårnet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da-DK" dirty="0"/>
          </a:p>
          <a:p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6CFAD1-D197-4A88-B173-A6412E995EE5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91382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Segmentering. Programmet regner ud hvad der hænger sammen. Farverne er segmenter(artikler) som computeren har genkendt. Kæder boksene sammen </a:t>
            </a:r>
          </a:p>
          <a:p>
            <a:endParaRPr lang="da-DK" dirty="0"/>
          </a:p>
          <a:p>
            <a:r>
              <a:rPr lang="da-DK" dirty="0"/>
              <a:t>Det vigtige er at det går godt nogle gange, men andre gange går segmenteringen skidt og man har ikke ramt ned i artiklen. </a:t>
            </a:r>
          </a:p>
          <a:p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6CFAD1-D197-4A88-B173-A6412E995EE5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4848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6CFAD1-D197-4A88-B173-A6412E995EE5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44606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6CFAD1-D197-4A88-B173-A6412E995EE5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41553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side I">
    <p:bg>
      <p:bgPr>
        <a:solidFill>
          <a:srgbClr val="001F6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19138" y="654050"/>
            <a:ext cx="5213662" cy="1721087"/>
          </a:xfrm>
        </p:spPr>
        <p:txBody>
          <a:bodyPr anchor="t" anchorCtr="0"/>
          <a:lstStyle>
            <a:lvl1pPr algn="l">
              <a:defRPr sz="650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20000" y="2432121"/>
            <a:ext cx="5212800" cy="900000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​"/>
              <a:defRPr sz="2500" baseline="0">
                <a:solidFill>
                  <a:schemeClr val="bg1"/>
                </a:solidFill>
              </a:defRPr>
            </a:lvl1pPr>
            <a:lvl2pPr marL="800100" indent="-342900" algn="l">
              <a:buFont typeface="Arial" panose="020B0604020202020204" pitchFamily="34" charset="0"/>
              <a:buChar char="•"/>
              <a:defRPr sz="2000"/>
            </a:lvl2pPr>
            <a:lvl3pPr marL="1200150" indent="-285750" algn="l">
              <a:buFont typeface="Arial" panose="020B0604020202020204" pitchFamily="34" charset="0"/>
              <a:buChar char="•"/>
              <a:defRPr sz="2000"/>
            </a:lvl3pPr>
            <a:lvl4pPr marL="1657350" indent="-285750" algn="l">
              <a:buFont typeface="Arial" panose="020B0604020202020204" pitchFamily="34" charset="0"/>
              <a:buChar char="•"/>
              <a:defRPr sz="2000"/>
            </a:lvl4pPr>
            <a:lvl5pPr marL="2114550" indent="-285750" algn="l">
              <a:buFont typeface="Arial" panose="020B0604020202020204" pitchFamily="34" charset="0"/>
              <a:buChar char="•"/>
              <a:defRPr sz="2000"/>
            </a:lvl5pPr>
            <a:lvl6pPr marL="2571750" indent="-285750" algn="l">
              <a:buFont typeface="Arial" panose="020B0604020202020204" pitchFamily="34" charset="0"/>
              <a:buChar char="•"/>
              <a:defRPr sz="2000"/>
            </a:lvl6pPr>
            <a:lvl7pPr marL="3028950" indent="-285750" algn="l">
              <a:buFont typeface="Arial" panose="020B0604020202020204" pitchFamily="34" charset="0"/>
              <a:buChar char="•"/>
              <a:defRPr sz="2000"/>
            </a:lvl7pPr>
            <a:lvl8pPr marL="3486150" indent="-285750" algn="l">
              <a:buFont typeface="Arial" panose="020B0604020202020204" pitchFamily="34" charset="0"/>
              <a:buChar char="•"/>
              <a:defRPr sz="2000"/>
            </a:lvl8pPr>
            <a:lvl9pPr marL="3943350" indent="-285750" algn="l">
              <a:buFont typeface="Arial" panose="020B0604020202020204" pitchFamily="34" charset="0"/>
              <a:buChar char="•"/>
              <a:defRPr sz="2000"/>
            </a:lvl9pPr>
          </a:lstStyle>
          <a:p>
            <a:r>
              <a:rPr lang="da-DK" dirty="0"/>
              <a:t>Klik her for at tilføje undertitel maks. to linjer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719138" y="3529061"/>
            <a:ext cx="5212800" cy="394255"/>
          </a:xfrm>
        </p:spPr>
        <p:txBody>
          <a:bodyPr anchor="b" anchorCtr="0"/>
          <a:lstStyle>
            <a:lvl1pPr marL="0" indent="0">
              <a:lnSpc>
                <a:spcPct val="106000"/>
              </a:lnSpc>
              <a:buNone/>
              <a:defRPr sz="1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da-DK" dirty="0"/>
              <a:t>Indsæt navn og </a:t>
            </a:r>
            <a:br>
              <a:rPr lang="da-DK" dirty="0"/>
            </a:br>
            <a:r>
              <a:rPr lang="da-DK" dirty="0"/>
              <a:t>titel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719139" y="4063411"/>
            <a:ext cx="5212800" cy="216795"/>
          </a:xfrm>
        </p:spPr>
        <p:txBody>
          <a:bodyPr anchor="b" anchorCtr="0"/>
          <a:lstStyle>
            <a:lvl1pPr marL="0" indent="0">
              <a:lnSpc>
                <a:spcPct val="106000"/>
              </a:lnSpc>
              <a:buNone/>
              <a:defRPr sz="1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da-DK" dirty="0"/>
              <a:t>Indsæt location</a:t>
            </a:r>
          </a:p>
        </p:txBody>
      </p:sp>
      <p:pic>
        <p:nvPicPr>
          <p:cNvPr id="8" name="Logo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2557" y="587088"/>
            <a:ext cx="5304569" cy="5527222"/>
          </a:xfrm>
          <a:prstGeom prst="rect">
            <a:avLst/>
          </a:prstGeom>
        </p:spPr>
      </p:pic>
      <p:sp>
        <p:nvSpPr>
          <p:cNvPr id="4" name="Date_DateCustomA"/>
          <p:cNvSpPr>
            <a:spLocks noGrp="1"/>
          </p:cNvSpPr>
          <p:nvPr>
            <p:ph type="dt" sz="half" idx="10"/>
          </p:nvPr>
        </p:nvSpPr>
        <p:spPr>
          <a:xfrm>
            <a:off x="719138" y="4277666"/>
            <a:ext cx="5212800" cy="180000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fld id="{DCEB35B1-BC5C-4F24-B72D-591F5A33F1B4}" type="datetime5">
              <a:rPr lang="da-DK" smtClean="0"/>
              <a:pPr/>
              <a:t>november 2020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0098668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7" name="Pladsholder til dato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5665A-61CB-4DAB-8750-5B97BD1810B6}" type="datetime5">
              <a:rPr lang="da-DK" smtClean="0"/>
              <a:pPr/>
              <a:t>november 2020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424914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Kun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75665A-61CB-4DAB-8750-5B97BD1810B6}" type="datetime5">
              <a:rPr lang="da-DK" smtClean="0"/>
              <a:pPr/>
              <a:t>november 2020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2146220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ugergu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ast overskrift"/>
          <p:cNvSpPr txBox="1"/>
          <p:nvPr userDrawn="1"/>
        </p:nvSpPr>
        <p:spPr>
          <a:xfrm>
            <a:off x="719138" y="539750"/>
            <a:ext cx="10929935" cy="650171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noAutofit/>
          </a:bodyPr>
          <a:lstStyle/>
          <a:p>
            <a:r>
              <a:rPr lang="da-DK" sz="3200" b="0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Brugerguide - Slet før anvendelse</a:t>
            </a:r>
          </a:p>
        </p:txBody>
      </p:sp>
      <p:sp>
        <p:nvSpPr>
          <p:cNvPr id="29" name="Text Box 2"/>
          <p:cNvSpPr txBox="1">
            <a:spLocks noChangeArrowheads="1"/>
          </p:cNvSpPr>
          <p:nvPr userDrawn="1"/>
        </p:nvSpPr>
        <p:spPr bwMode="auto">
          <a:xfrm>
            <a:off x="719138" y="1833789"/>
            <a:ext cx="2280360" cy="43242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da-DK" sz="1000" b="1" noProof="1">
                <a:latin typeface="Arial" panose="020B0604020202020204" pitchFamily="34" charset="0"/>
                <a:cs typeface="Arial" panose="020B0604020202020204" pitchFamily="34" charset="0"/>
              </a:rPr>
              <a:t>Brug</a:t>
            </a:r>
            <a:r>
              <a:rPr lang="da-DK" sz="1000" b="1" baseline="0" noProof="1">
                <a:latin typeface="Arial" panose="020B0604020202020204" pitchFamily="34" charset="0"/>
                <a:cs typeface="Arial" panose="020B0604020202020204" pitchFamily="34" charset="0"/>
              </a:rPr>
              <a:t> tekst typografier</a:t>
            </a:r>
            <a:endParaRPr lang="da-DK" sz="1000" b="1" noProof="1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>
              <a:spcAft>
                <a:spcPts val="600"/>
              </a:spcAft>
              <a:defRPr/>
            </a:pPr>
            <a:r>
              <a:rPr lang="da-DK" altLang="da-DK" sz="900" b="0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Brug</a:t>
            </a:r>
            <a:r>
              <a:rPr lang="da-DK" altLang="da-DK" sz="900" b="1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TAB </a:t>
            </a:r>
            <a:r>
              <a:rPr lang="da-DK" altLang="da-DK" sz="900" b="0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at gå frem i tekst-niveauer. Klik </a:t>
            </a:r>
            <a:r>
              <a:rPr lang="da-DK" altLang="da-DK" sz="900" b="1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ENTER</a:t>
            </a:r>
            <a:r>
              <a:rPr lang="da-DK" altLang="da-DK" sz="900" b="0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derefter </a:t>
            </a:r>
            <a:r>
              <a:rPr lang="da-DK" altLang="da-DK" sz="900" b="1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TAB</a:t>
            </a:r>
            <a:r>
              <a:rPr lang="da-DK" altLang="da-DK" sz="900" b="0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for at skifte fra et niveau til et næste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da-DK" altLang="da-DK" sz="900" b="0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at gå tilbage i tekst-niveauer, </a:t>
            </a:r>
            <a:br>
              <a:rPr lang="da-DK" altLang="da-DK" sz="900" b="0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da-DK" altLang="da-DK" sz="900" b="0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brug </a:t>
            </a:r>
            <a:r>
              <a:rPr lang="da-DK" altLang="da-DK" sz="900" b="1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SHIFT+TAB</a:t>
            </a:r>
            <a:endParaRPr lang="da-DK" altLang="da-DK" sz="900" b="0" noProof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>
              <a:spcAft>
                <a:spcPts val="600"/>
              </a:spcAft>
              <a:defRPr/>
            </a:pPr>
            <a:r>
              <a:rPr lang="da-DK" altLang="da-DK" sz="900" b="0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Alternativt kan </a:t>
            </a:r>
            <a:br>
              <a:rPr lang="da-DK" altLang="da-DK" sz="900" b="0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da-DK" altLang="da-DK" sz="900" b="1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Forøg</a:t>
            </a:r>
            <a:r>
              <a:rPr lang="da-DK" altLang="da-DK" sz="900" b="0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og </a:t>
            </a:r>
            <a:r>
              <a:rPr lang="da-DK" altLang="da-DK" sz="900" b="1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Formindsk</a:t>
            </a:r>
            <a:r>
              <a:rPr lang="da-DK" altLang="da-DK" sz="900" b="0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listeniveau bruges</a:t>
            </a:r>
          </a:p>
          <a:p>
            <a:pPr eaLnBrk="1" hangingPunct="1">
              <a:spcBef>
                <a:spcPts val="1200"/>
              </a:spcBef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Brug layouts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da-DK" altLang="da-DK" sz="900" b="1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</a:t>
            </a:r>
            <a:r>
              <a:rPr lang="da-DK" altLang="da-DK" sz="900" b="0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Klik på fanen </a:t>
            </a:r>
            <a:r>
              <a:rPr lang="da-DK" altLang="da-DK" sz="900" b="1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Hjem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da-DK" altLang="da-DK" sz="900" b="1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</a:t>
            </a:r>
            <a:r>
              <a:rPr lang="da-DK" altLang="da-DK" sz="900" b="0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Klik på menupunktet </a:t>
            </a:r>
            <a:r>
              <a:rPr lang="da-DK" altLang="da-DK" sz="900" b="1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Nyt Slide </a:t>
            </a:r>
            <a:r>
              <a:rPr lang="da-DK" altLang="da-DK" sz="900" b="0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br>
              <a:rPr lang="da-DK" altLang="da-DK" sz="900" b="0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da-DK" altLang="da-DK" sz="900" b="0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 indsætte nyt slide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da-DK" altLang="da-DK" sz="900" b="1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3. </a:t>
            </a:r>
            <a:r>
              <a:rPr lang="da-DK" altLang="da-DK" sz="900" b="0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Vælg </a:t>
            </a:r>
            <a:r>
              <a:rPr lang="da-DK" altLang="da-DK" sz="900" b="1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Layout</a:t>
            </a:r>
            <a:r>
              <a:rPr lang="da-DK" altLang="da-DK" sz="900" b="0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for at ændre dit </a:t>
            </a:r>
            <a:br>
              <a:rPr lang="da-DK" altLang="da-DK" sz="900" b="0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da-DK" altLang="da-DK" sz="900" b="0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nuværende layout til et alternativt</a:t>
            </a:r>
          </a:p>
          <a:p>
            <a:pPr fontAlgn="auto">
              <a:spcBef>
                <a:spcPts val="1200"/>
              </a:spcBef>
              <a:spcAft>
                <a:spcPts val="600"/>
              </a:spcAft>
              <a:buFont typeface="+mj-lt"/>
              <a:buNone/>
              <a:defRPr/>
            </a:pPr>
            <a:r>
              <a:rPr lang="da-DK" sz="1000" b="1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Nulstil slide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None/>
              <a:tabLst/>
              <a:defRPr/>
            </a:pPr>
            <a:r>
              <a:rPr lang="da-DK" altLang="da-DK" sz="900" b="1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</a:t>
            </a:r>
            <a:r>
              <a:rPr lang="da-DK" altLang="da-DK" sz="900" b="0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Klik på fanen </a:t>
            </a:r>
            <a:r>
              <a:rPr lang="da-DK" altLang="da-DK" sz="900" b="1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Hjem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 typeface="+mj-lt"/>
              <a:buNone/>
              <a:tabLst/>
              <a:defRPr/>
            </a:pPr>
            <a:r>
              <a:rPr lang="da-DK" altLang="da-DK" sz="900" b="1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</a:t>
            </a:r>
            <a:r>
              <a:rPr lang="da-DK" altLang="da-DK" sz="900" b="0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Vælg </a:t>
            </a:r>
            <a:r>
              <a:rPr lang="da-DK" altLang="da-DK" sz="900" b="1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Nulstil</a:t>
            </a:r>
            <a:r>
              <a:rPr lang="da-DK" altLang="da-DK" sz="900" b="0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for at nulstille placering, størrelse og formatering af pladsholdere til layoutets oprindelige design </a:t>
            </a:r>
          </a:p>
          <a:p>
            <a:pPr eaLnBrk="1" hangingPunct="1">
              <a:spcAft>
                <a:spcPts val="600"/>
              </a:spcAft>
              <a:defRPr/>
            </a:pPr>
            <a:endParaRPr lang="da-DK" sz="900" b="1" noProof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>
              <a:spcAft>
                <a:spcPts val="240"/>
              </a:spcAft>
              <a:defRPr/>
            </a:pPr>
            <a:endParaRPr lang="da-DK" sz="900" noProof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ext Box 3"/>
          <p:cNvSpPr txBox="1">
            <a:spLocks noChangeArrowheads="1"/>
          </p:cNvSpPr>
          <p:nvPr userDrawn="1"/>
        </p:nvSpPr>
        <p:spPr bwMode="auto">
          <a:xfrm>
            <a:off x="5073943" y="1833789"/>
            <a:ext cx="2160798" cy="42473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Indsæt billede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da-DK" altLang="da-DK" sz="900" b="0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På slides med billedpladsholder, </a:t>
            </a:r>
            <a:br>
              <a:rPr lang="da-DK" altLang="da-DK" sz="900" b="0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da-DK" altLang="da-DK" sz="900" b="0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klik på ikonet og vælg </a:t>
            </a:r>
            <a:r>
              <a:rPr lang="da-DK" altLang="da-DK" sz="900" b="1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Indsæt</a:t>
            </a:r>
          </a:p>
          <a:p>
            <a:pPr eaLnBrk="1" hangingPunct="1">
              <a:spcBef>
                <a:spcPts val="1200"/>
              </a:spcBef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Beskær billede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da-DK" altLang="da-DK" sz="900" b="1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</a:t>
            </a:r>
            <a:r>
              <a:rPr lang="da-DK" altLang="da-DK" sz="900" b="0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Klik </a:t>
            </a:r>
            <a:r>
              <a:rPr lang="da-DK" altLang="da-DK" sz="900" b="1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Beskær</a:t>
            </a:r>
            <a:r>
              <a:rPr lang="da-DK" altLang="da-DK" sz="900" b="0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for at ændre </a:t>
            </a:r>
            <a:br>
              <a:rPr lang="da-DK" altLang="da-DK" sz="900" b="0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da-DK" altLang="da-DK" sz="900" b="0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billedets fokus/størrelse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da-DK" altLang="da-DK" sz="900" b="1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</a:t>
            </a:r>
            <a:r>
              <a:rPr lang="da-DK" altLang="da-DK" sz="900" b="0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Ønsker du at skalere billedet, så </a:t>
            </a:r>
            <a:br>
              <a:rPr lang="da-DK" altLang="da-DK" sz="900" b="0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da-DK" altLang="da-DK" sz="900" b="0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hold </a:t>
            </a:r>
            <a:r>
              <a:rPr lang="da-DK" altLang="da-DK" sz="900" b="1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SHIFT</a:t>
            </a:r>
            <a:r>
              <a:rPr lang="da-DK" altLang="da-DK" sz="900" b="0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-knappen nede, mens </a:t>
            </a:r>
            <a:br>
              <a:rPr lang="da-DK" altLang="da-DK" sz="900" b="0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da-DK" altLang="da-DK" sz="900" b="0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du trækker i billedets hjørner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da-DK" altLang="da-DK" sz="900" b="1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Tips: </a:t>
            </a:r>
            <a:r>
              <a:rPr lang="da-DK" altLang="da-DK" sz="900" b="0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Hvis du sletter billedet og </a:t>
            </a:r>
            <a:br>
              <a:rPr lang="da-DK" altLang="da-DK" sz="900" b="0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da-DK" altLang="da-DK" sz="900" b="0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indsætter et nyt, kan billedet lægge </a:t>
            </a:r>
            <a:br>
              <a:rPr lang="da-DK" altLang="da-DK" sz="900" b="0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da-DK" altLang="da-DK" sz="900" b="0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sig foran tekst og grafik. Hvis dette sker, højreklik på billedet og vælg </a:t>
            </a:r>
            <a:r>
              <a:rPr lang="da-DK" altLang="da-DK" sz="900" b="1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Placer bagest</a:t>
            </a:r>
          </a:p>
          <a:p>
            <a:pPr eaLnBrk="1" hangingPunct="1">
              <a:spcBef>
                <a:spcPts val="1200"/>
              </a:spcBef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Hjælpelinjer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da-DK" altLang="da-DK" sz="900" b="0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at se hjælpelinjer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da-DK" altLang="da-DK" sz="900" b="1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</a:t>
            </a:r>
            <a:r>
              <a:rPr lang="da-DK" altLang="da-DK" sz="900" b="0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Klik på fanen </a:t>
            </a:r>
            <a:r>
              <a:rPr lang="da-DK" altLang="da-DK" sz="900" b="1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Vis </a:t>
            </a:r>
            <a:r>
              <a:rPr lang="da-DK" altLang="da-DK" sz="900" b="0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og sæt hak ved </a:t>
            </a:r>
            <a:r>
              <a:rPr lang="da-DK" altLang="da-DK" sz="900" b="1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Hjælpelinjer</a:t>
            </a:r>
          </a:p>
          <a:p>
            <a:pPr eaLnBrk="1" hangingPunct="1">
              <a:spcAft>
                <a:spcPts val="600"/>
              </a:spcAft>
              <a:defRPr/>
            </a:pPr>
            <a:endParaRPr lang="da-DK" altLang="da-DK" sz="900" b="0" noProof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>
              <a:spcAft>
                <a:spcPts val="600"/>
              </a:spcAft>
              <a:defRPr/>
            </a:pPr>
            <a:r>
              <a:rPr lang="da-DK" altLang="da-DK" sz="900" b="1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Tips: Alt + F9 </a:t>
            </a:r>
            <a:r>
              <a:rPr lang="da-DK" altLang="da-DK" sz="900" b="0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hurtig visning af hjælpelinjer</a:t>
            </a:r>
          </a:p>
          <a:p>
            <a:pPr eaLnBrk="1" hangingPunct="1">
              <a:spcAft>
                <a:spcPts val="600"/>
              </a:spcAft>
              <a:defRPr/>
            </a:pPr>
            <a:endParaRPr lang="da-DK" altLang="da-DK" sz="900" b="1" noProof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Text Box 4"/>
          <p:cNvSpPr txBox="1">
            <a:spLocks noChangeArrowheads="1"/>
          </p:cNvSpPr>
          <p:nvPr userDrawn="1"/>
        </p:nvSpPr>
        <p:spPr bwMode="auto">
          <a:xfrm>
            <a:off x="9109857" y="1815926"/>
            <a:ext cx="2358243" cy="17851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144000" bIns="0" anchor="t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Aft>
                <a:spcPts val="600"/>
              </a:spcAft>
              <a:defRPr/>
            </a:pPr>
            <a:r>
              <a:rPr lang="da-DK" sz="1000" b="1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at justere dato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lang="da-DK" altLang="da-DK" sz="900" b="0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Gør dette som</a:t>
            </a:r>
            <a:r>
              <a:rPr lang="da-DK" altLang="da-DK" sz="900" b="0" baseline="0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det sidste i din præsentation, så det slår igennem på alle slides</a:t>
            </a:r>
            <a:endParaRPr lang="da-DK" sz="900" b="1" noProof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eaLnBrk="1" hangingPunct="1">
              <a:spcAft>
                <a:spcPts val="600"/>
              </a:spcAft>
              <a:defRPr/>
            </a:pPr>
            <a:r>
              <a:rPr lang="da-DK" altLang="da-DK" sz="900" b="1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1. </a:t>
            </a:r>
            <a:r>
              <a:rPr lang="da-DK" altLang="da-DK" sz="900" b="0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Klik på fanen </a:t>
            </a:r>
            <a:r>
              <a:rPr lang="da-DK" altLang="da-DK" sz="900" b="1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Indsæt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da-DK" altLang="da-DK" sz="900" b="1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2. </a:t>
            </a:r>
            <a:r>
              <a:rPr lang="da-DK" altLang="da-DK" sz="900" b="0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Klik </a:t>
            </a:r>
            <a:r>
              <a:rPr lang="da-DK" altLang="da-DK" sz="900" b="1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Sidehoved og Sidefod</a:t>
            </a:r>
            <a:br>
              <a:rPr lang="da-DK" altLang="da-DK" sz="900" b="0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da-DK" altLang="da-DK" sz="900" b="0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(indtast evt. anden dato i feltet fast)</a:t>
            </a:r>
          </a:p>
          <a:p>
            <a:pPr eaLnBrk="1" hangingPunct="1">
              <a:spcAft>
                <a:spcPts val="600"/>
              </a:spcAft>
              <a:defRPr/>
            </a:pPr>
            <a:r>
              <a:rPr lang="da-DK" altLang="da-DK" sz="900" b="0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Vælg </a:t>
            </a:r>
            <a:r>
              <a:rPr lang="da-DK" altLang="da-DK" sz="900" b="1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Anvend på alle </a:t>
            </a:r>
            <a:r>
              <a:rPr lang="da-DK" altLang="da-DK" sz="900" b="0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eller </a:t>
            </a:r>
            <a:r>
              <a:rPr lang="da-DK" altLang="da-DK" sz="900" b="1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Anvend</a:t>
            </a:r>
            <a:r>
              <a:rPr lang="da-DK" altLang="da-DK" sz="900" b="0" noProof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hvis det kun skal være på et enkelt slide</a:t>
            </a:r>
          </a:p>
          <a:p>
            <a:pPr eaLnBrk="1" hangingPunct="1">
              <a:spcAft>
                <a:spcPts val="600"/>
              </a:spcAft>
              <a:defRPr/>
            </a:pPr>
            <a:endParaRPr lang="da-DK" altLang="da-DK" sz="900" b="0" noProof="1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8" name="1 Forøg formindsk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879935" y="2877130"/>
            <a:ext cx="549328" cy="285228"/>
          </a:xfrm>
          <a:prstGeom prst="rect">
            <a:avLst/>
          </a:prstGeom>
        </p:spPr>
      </p:pic>
      <p:pic>
        <p:nvPicPr>
          <p:cNvPr id="20" name="2 Ny slide"/>
          <p:cNvPicPr>
            <a:picLocks noChangeAspect="1"/>
          </p:cNvPicPr>
          <p:nvPr userDrawn="1"/>
        </p:nvPicPr>
        <p:blipFill rotWithShape="1">
          <a:blip r:embed="rId3"/>
          <a:srcRect l="2931" r="60888"/>
          <a:stretch/>
        </p:blipFill>
        <p:spPr>
          <a:xfrm>
            <a:off x="2893854" y="3538594"/>
            <a:ext cx="363713" cy="647461"/>
          </a:xfrm>
          <a:prstGeom prst="rect">
            <a:avLst/>
          </a:prstGeom>
        </p:spPr>
      </p:pic>
      <p:pic>
        <p:nvPicPr>
          <p:cNvPr id="16" name="3 Layout"/>
          <p:cNvPicPr>
            <a:picLocks noChangeAspect="1"/>
          </p:cNvPicPr>
          <p:nvPr userDrawn="1"/>
        </p:nvPicPr>
        <p:blipFill rotWithShape="1">
          <a:blip r:embed="rId3"/>
          <a:srcRect l="36944" r="2272" b="69429"/>
          <a:stretch/>
        </p:blipFill>
        <p:spPr>
          <a:xfrm>
            <a:off x="2909319" y="4208198"/>
            <a:ext cx="593368" cy="192211"/>
          </a:xfrm>
          <a:prstGeom prst="rect">
            <a:avLst/>
          </a:prstGeom>
        </p:spPr>
      </p:pic>
      <p:pic>
        <p:nvPicPr>
          <p:cNvPr id="24" name="4 Nulstil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882022" y="5318642"/>
            <a:ext cx="547241" cy="197798"/>
          </a:xfrm>
          <a:prstGeom prst="rect">
            <a:avLst/>
          </a:prstGeom>
        </p:spPr>
      </p:pic>
      <p:pic>
        <p:nvPicPr>
          <p:cNvPr id="5" name="5 Indsæt billede"/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001165" y="2075087"/>
            <a:ext cx="262151" cy="256054"/>
          </a:xfrm>
          <a:prstGeom prst="rect">
            <a:avLst/>
          </a:prstGeom>
        </p:spPr>
      </p:pic>
      <p:pic>
        <p:nvPicPr>
          <p:cNvPr id="23" name="6 Beskær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6981797" y="2748409"/>
            <a:ext cx="337400" cy="321707"/>
          </a:xfrm>
          <a:prstGeom prst="rect">
            <a:avLst/>
          </a:prstGeom>
        </p:spPr>
      </p:pic>
      <p:pic>
        <p:nvPicPr>
          <p:cNvPr id="2" name="7 Skalér billede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6959502" y="3242399"/>
            <a:ext cx="359695" cy="335309"/>
          </a:xfrm>
          <a:prstGeom prst="rect">
            <a:avLst/>
          </a:prstGeom>
        </p:spPr>
      </p:pic>
      <p:sp>
        <p:nvSpPr>
          <p:cNvPr id="14" name="Pladsholder til dato 2" hidden="1"/>
          <p:cNvSpPr>
            <a:spLocks noGrp="1"/>
          </p:cNvSpPr>
          <p:nvPr>
            <p:ph type="dt" sz="half" idx="10"/>
          </p:nvPr>
        </p:nvSpPr>
        <p:spPr>
          <a:xfrm>
            <a:off x="0" y="6912000"/>
            <a:ext cx="0" cy="0"/>
          </a:xfrm>
        </p:spPr>
        <p:txBody>
          <a:bodyPr/>
          <a:lstStyle>
            <a:lvl1pPr>
              <a:defRPr sz="100">
                <a:noFill/>
              </a:defRPr>
            </a:lvl1pPr>
          </a:lstStyle>
          <a:p>
            <a:fld id="{D975665A-61CB-4DAB-8750-5B97BD1810B6}" type="datetime5">
              <a:rPr lang="da-DK" smtClean="0"/>
              <a:pPr/>
              <a:t>november 2020</a:t>
            </a:fld>
            <a:endParaRPr lang="da-DK" dirty="0"/>
          </a:p>
        </p:txBody>
      </p:sp>
      <p:pic>
        <p:nvPicPr>
          <p:cNvPr id="4" name="Billede 3"/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9129422" y="3467151"/>
            <a:ext cx="2338677" cy="1500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481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side II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19138" y="655200"/>
            <a:ext cx="5213662" cy="1720800"/>
          </a:xfrm>
        </p:spPr>
        <p:txBody>
          <a:bodyPr anchor="t" anchorCtr="0"/>
          <a:lstStyle>
            <a:lvl1pPr algn="l">
              <a:defRPr sz="650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20000" y="2432121"/>
            <a:ext cx="5212800" cy="900000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​"/>
              <a:defRPr sz="2500">
                <a:solidFill>
                  <a:schemeClr val="bg1"/>
                </a:solidFill>
              </a:defRPr>
            </a:lvl1pPr>
            <a:lvl2pPr marL="800100" indent="-342900" algn="l">
              <a:buFont typeface="Arial" panose="020B0604020202020204" pitchFamily="34" charset="0"/>
              <a:buChar char="•"/>
              <a:defRPr sz="2000"/>
            </a:lvl2pPr>
            <a:lvl3pPr marL="1200150" indent="-285750" algn="l">
              <a:buFont typeface="Arial" panose="020B0604020202020204" pitchFamily="34" charset="0"/>
              <a:buChar char="•"/>
              <a:defRPr sz="2000"/>
            </a:lvl3pPr>
            <a:lvl4pPr marL="1657350" indent="-285750" algn="l">
              <a:buFont typeface="Arial" panose="020B0604020202020204" pitchFamily="34" charset="0"/>
              <a:buChar char="•"/>
              <a:defRPr sz="2000"/>
            </a:lvl4pPr>
            <a:lvl5pPr marL="2114550" indent="-285750" algn="l">
              <a:buFont typeface="Arial" panose="020B0604020202020204" pitchFamily="34" charset="0"/>
              <a:buChar char="•"/>
              <a:defRPr sz="2000"/>
            </a:lvl5pPr>
            <a:lvl6pPr marL="2571750" indent="-285750" algn="l">
              <a:buFont typeface="Arial" panose="020B0604020202020204" pitchFamily="34" charset="0"/>
              <a:buChar char="•"/>
              <a:defRPr sz="2000"/>
            </a:lvl6pPr>
            <a:lvl7pPr marL="3028950" indent="-285750" algn="l">
              <a:buFont typeface="Arial" panose="020B0604020202020204" pitchFamily="34" charset="0"/>
              <a:buChar char="•"/>
              <a:defRPr sz="2000"/>
            </a:lvl7pPr>
            <a:lvl8pPr marL="3486150" indent="-285750" algn="l">
              <a:buFont typeface="Arial" panose="020B0604020202020204" pitchFamily="34" charset="0"/>
              <a:buChar char="•"/>
              <a:defRPr sz="2000"/>
            </a:lvl8pPr>
            <a:lvl9pPr marL="3943350" indent="-285750" algn="l">
              <a:buFont typeface="Arial" panose="020B0604020202020204" pitchFamily="34" charset="0"/>
              <a:buChar char="•"/>
              <a:defRPr sz="2000"/>
            </a:lvl9pPr>
          </a:lstStyle>
          <a:p>
            <a:r>
              <a:rPr lang="da-DK" dirty="0"/>
              <a:t>Klik her for at tilføje undertitel maks. to linjer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719138" y="3529061"/>
            <a:ext cx="5212800" cy="394255"/>
          </a:xfrm>
        </p:spPr>
        <p:txBody>
          <a:bodyPr anchor="b" anchorCtr="0"/>
          <a:lstStyle>
            <a:lvl1pPr marL="0" indent="0">
              <a:lnSpc>
                <a:spcPct val="106000"/>
              </a:lnSpc>
              <a:buNone/>
              <a:defRPr sz="1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da-DK" dirty="0"/>
              <a:t>Indsæt navn og </a:t>
            </a:r>
            <a:br>
              <a:rPr lang="da-DK" dirty="0"/>
            </a:br>
            <a:r>
              <a:rPr lang="da-DK" dirty="0"/>
              <a:t>titel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719139" y="4063411"/>
            <a:ext cx="5212800" cy="216795"/>
          </a:xfrm>
        </p:spPr>
        <p:txBody>
          <a:bodyPr anchor="b" anchorCtr="0"/>
          <a:lstStyle>
            <a:lvl1pPr marL="0" indent="0">
              <a:lnSpc>
                <a:spcPct val="106000"/>
              </a:lnSpc>
              <a:buNone/>
              <a:defRPr sz="1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da-DK" dirty="0"/>
              <a:t>Indsæt location</a:t>
            </a:r>
          </a:p>
        </p:txBody>
      </p:sp>
      <p:sp>
        <p:nvSpPr>
          <p:cNvPr id="4" name="Date_DateCustomA"/>
          <p:cNvSpPr>
            <a:spLocks noGrp="1"/>
          </p:cNvSpPr>
          <p:nvPr>
            <p:ph type="dt" sz="half" idx="10"/>
          </p:nvPr>
        </p:nvSpPr>
        <p:spPr>
          <a:xfrm>
            <a:off x="719138" y="4277666"/>
            <a:ext cx="5212800" cy="180000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fld id="{DCEB35B1-BC5C-4F24-B72D-591F5A33F1B4}" type="datetime5">
              <a:rPr lang="da-DK" smtClean="0"/>
              <a:pPr/>
              <a:t>november 2020</a:t>
            </a:fld>
            <a:endParaRPr lang="da-DK" dirty="0"/>
          </a:p>
        </p:txBody>
      </p:sp>
      <p:pic>
        <p:nvPicPr>
          <p:cNvPr id="12" name="Logo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2557" y="587088"/>
            <a:ext cx="5304569" cy="5527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98308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side III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19138" y="655200"/>
            <a:ext cx="5213662" cy="1720800"/>
          </a:xfrm>
        </p:spPr>
        <p:txBody>
          <a:bodyPr anchor="t" anchorCtr="0"/>
          <a:lstStyle>
            <a:lvl1pPr algn="l">
              <a:defRPr sz="650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20000" y="2432121"/>
            <a:ext cx="5212800" cy="900000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​"/>
              <a:defRPr sz="2500">
                <a:solidFill>
                  <a:schemeClr val="bg1"/>
                </a:solidFill>
              </a:defRPr>
            </a:lvl1pPr>
            <a:lvl2pPr marL="800100" indent="-342900" algn="l">
              <a:buFont typeface="Arial" panose="020B0604020202020204" pitchFamily="34" charset="0"/>
              <a:buChar char="•"/>
              <a:defRPr sz="2000"/>
            </a:lvl2pPr>
            <a:lvl3pPr marL="1200150" indent="-285750" algn="l">
              <a:buFont typeface="Arial" panose="020B0604020202020204" pitchFamily="34" charset="0"/>
              <a:buChar char="•"/>
              <a:defRPr sz="2000"/>
            </a:lvl3pPr>
            <a:lvl4pPr marL="1657350" indent="-285750" algn="l">
              <a:buFont typeface="Arial" panose="020B0604020202020204" pitchFamily="34" charset="0"/>
              <a:buChar char="•"/>
              <a:defRPr sz="2000"/>
            </a:lvl4pPr>
            <a:lvl5pPr marL="2114550" indent="-285750" algn="l">
              <a:buFont typeface="Arial" panose="020B0604020202020204" pitchFamily="34" charset="0"/>
              <a:buChar char="•"/>
              <a:defRPr sz="2000"/>
            </a:lvl5pPr>
            <a:lvl6pPr marL="2571750" indent="-285750" algn="l">
              <a:buFont typeface="Arial" panose="020B0604020202020204" pitchFamily="34" charset="0"/>
              <a:buChar char="•"/>
              <a:defRPr sz="2000"/>
            </a:lvl6pPr>
            <a:lvl7pPr marL="3028950" indent="-285750" algn="l">
              <a:buFont typeface="Arial" panose="020B0604020202020204" pitchFamily="34" charset="0"/>
              <a:buChar char="•"/>
              <a:defRPr sz="2000"/>
            </a:lvl7pPr>
            <a:lvl8pPr marL="3486150" indent="-285750" algn="l">
              <a:buFont typeface="Arial" panose="020B0604020202020204" pitchFamily="34" charset="0"/>
              <a:buChar char="•"/>
              <a:defRPr sz="2000"/>
            </a:lvl8pPr>
            <a:lvl9pPr marL="3943350" indent="-285750" algn="l">
              <a:buFont typeface="Arial" panose="020B0604020202020204" pitchFamily="34" charset="0"/>
              <a:buChar char="•"/>
              <a:defRPr sz="2000"/>
            </a:lvl9pPr>
          </a:lstStyle>
          <a:p>
            <a:r>
              <a:rPr lang="da-DK" dirty="0"/>
              <a:t>Klik her for at tilføje undertitel maks. to linjer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719138" y="3529061"/>
            <a:ext cx="5212800" cy="394255"/>
          </a:xfrm>
        </p:spPr>
        <p:txBody>
          <a:bodyPr anchor="b" anchorCtr="0"/>
          <a:lstStyle>
            <a:lvl1pPr marL="0" indent="0">
              <a:lnSpc>
                <a:spcPct val="106000"/>
              </a:lnSpc>
              <a:buNone/>
              <a:defRPr sz="1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da-DK" dirty="0"/>
              <a:t>Indsæt navn og </a:t>
            </a:r>
            <a:br>
              <a:rPr lang="da-DK" dirty="0"/>
            </a:br>
            <a:r>
              <a:rPr lang="da-DK" dirty="0"/>
              <a:t>titel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719139" y="4063411"/>
            <a:ext cx="5212800" cy="216795"/>
          </a:xfrm>
        </p:spPr>
        <p:txBody>
          <a:bodyPr anchor="b" anchorCtr="0"/>
          <a:lstStyle>
            <a:lvl1pPr marL="0" indent="0">
              <a:lnSpc>
                <a:spcPct val="106000"/>
              </a:lnSpc>
              <a:buNone/>
              <a:defRPr sz="1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da-DK" dirty="0"/>
              <a:t>Indsæt location</a:t>
            </a:r>
          </a:p>
        </p:txBody>
      </p:sp>
      <p:sp>
        <p:nvSpPr>
          <p:cNvPr id="4" name="Date_DateCustomA"/>
          <p:cNvSpPr>
            <a:spLocks noGrp="1"/>
          </p:cNvSpPr>
          <p:nvPr>
            <p:ph type="dt" sz="half" idx="10"/>
          </p:nvPr>
        </p:nvSpPr>
        <p:spPr>
          <a:xfrm>
            <a:off x="719138" y="4277666"/>
            <a:ext cx="5212800" cy="180000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fld id="{DCEB35B1-BC5C-4F24-B72D-591F5A33F1B4}" type="datetime5">
              <a:rPr lang="da-DK" smtClean="0"/>
              <a:pPr/>
              <a:t>november 2020</a:t>
            </a:fld>
            <a:endParaRPr lang="da-DK" dirty="0"/>
          </a:p>
        </p:txBody>
      </p:sp>
      <p:pic>
        <p:nvPicPr>
          <p:cNvPr id="12" name="Logo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2557" y="587088"/>
            <a:ext cx="5304569" cy="5527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6205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Forside med bille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3200" cy="6861600"/>
          </a:xfrm>
          <a:solidFill>
            <a:schemeClr val="bg1">
              <a:lumMod val="85000"/>
            </a:schemeClr>
          </a:solidFill>
        </p:spPr>
        <p:txBody>
          <a:bodyPr tIns="648000" anchor="ctr" anchorCtr="0"/>
          <a:lstStyle>
            <a:lvl1pPr marL="0" indent="0" algn="ctr">
              <a:buNone/>
              <a:defRPr sz="1600"/>
            </a:lvl1pPr>
          </a:lstStyle>
          <a:p>
            <a:r>
              <a:rPr lang="da-DK" noProof="0"/>
              <a:t>Klik på ikonet for at tilføje et billede</a:t>
            </a:r>
            <a:endParaRPr lang="da-DK" noProof="0" dirty="0"/>
          </a:p>
        </p:txBody>
      </p:sp>
      <p:sp>
        <p:nvSpPr>
          <p:cNvPr id="13" name="Logo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6212557" y="587088"/>
            <a:ext cx="5306400" cy="5526000"/>
          </a:xfrm>
          <a:blipFill>
            <a:blip r:embed="rId2"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100">
                <a:noFill/>
              </a:defRPr>
            </a:lvl1pPr>
            <a:lvl2pPr>
              <a:defRPr sz="100"/>
            </a:lvl2pPr>
            <a:lvl3pPr>
              <a:defRPr sz="100"/>
            </a:lvl3pPr>
            <a:lvl4pPr>
              <a:defRPr sz="100"/>
            </a:lvl4pPr>
            <a:lvl5pPr>
              <a:defRPr sz="100"/>
            </a:lvl5pPr>
          </a:lstStyle>
          <a:p>
            <a:pPr lvl="0"/>
            <a:r>
              <a:rPr lang="da-DK" noProof="0" dirty="0"/>
              <a:t>.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19138" y="655200"/>
            <a:ext cx="5212800" cy="1720800"/>
          </a:xfrm>
        </p:spPr>
        <p:txBody>
          <a:bodyPr anchor="t" anchorCtr="0"/>
          <a:lstStyle>
            <a:lvl1pPr algn="l">
              <a:defRPr sz="6500">
                <a:solidFill>
                  <a:schemeClr val="bg1"/>
                </a:solidFill>
              </a:defRPr>
            </a:lvl1pPr>
          </a:lstStyle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20000" y="2432121"/>
            <a:ext cx="5212800" cy="900000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​"/>
              <a:defRPr sz="2500">
                <a:solidFill>
                  <a:schemeClr val="bg1"/>
                </a:solidFill>
              </a:defRPr>
            </a:lvl1pPr>
            <a:lvl2pPr marL="800100" indent="-342900" algn="l">
              <a:buFont typeface="Arial" panose="020B0604020202020204" pitchFamily="34" charset="0"/>
              <a:buChar char="•"/>
              <a:defRPr sz="2000"/>
            </a:lvl2pPr>
            <a:lvl3pPr marL="1200150" indent="-285750" algn="l">
              <a:buFont typeface="Arial" panose="020B0604020202020204" pitchFamily="34" charset="0"/>
              <a:buChar char="•"/>
              <a:defRPr sz="2000"/>
            </a:lvl3pPr>
            <a:lvl4pPr marL="1657350" indent="-285750" algn="l">
              <a:buFont typeface="Arial" panose="020B0604020202020204" pitchFamily="34" charset="0"/>
              <a:buChar char="•"/>
              <a:defRPr sz="2000"/>
            </a:lvl4pPr>
            <a:lvl5pPr marL="2114550" indent="-285750" algn="l">
              <a:buFont typeface="Arial" panose="020B0604020202020204" pitchFamily="34" charset="0"/>
              <a:buChar char="•"/>
              <a:defRPr sz="2000"/>
            </a:lvl5pPr>
            <a:lvl6pPr marL="2571750" indent="-285750" algn="l">
              <a:buFont typeface="Arial" panose="020B0604020202020204" pitchFamily="34" charset="0"/>
              <a:buChar char="•"/>
              <a:defRPr sz="2000"/>
            </a:lvl6pPr>
            <a:lvl7pPr marL="3028950" indent="-285750" algn="l">
              <a:buFont typeface="Arial" panose="020B0604020202020204" pitchFamily="34" charset="0"/>
              <a:buChar char="•"/>
              <a:defRPr sz="2000"/>
            </a:lvl7pPr>
            <a:lvl8pPr marL="3486150" indent="-285750" algn="l">
              <a:buFont typeface="Arial" panose="020B0604020202020204" pitchFamily="34" charset="0"/>
              <a:buChar char="•"/>
              <a:defRPr sz="2000"/>
            </a:lvl8pPr>
            <a:lvl9pPr marL="3943350" indent="-285750" algn="l">
              <a:buFont typeface="Arial" panose="020B0604020202020204" pitchFamily="34" charset="0"/>
              <a:buChar char="•"/>
              <a:defRPr sz="2000"/>
            </a:lvl9pPr>
          </a:lstStyle>
          <a:p>
            <a:r>
              <a:rPr lang="da-DK" dirty="0"/>
              <a:t>Klik her for at tilføje undertitel maks. to linjer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3" hasCustomPrompt="1"/>
          </p:nvPr>
        </p:nvSpPr>
        <p:spPr>
          <a:xfrm>
            <a:off x="719138" y="3529061"/>
            <a:ext cx="5212800" cy="394255"/>
          </a:xfrm>
        </p:spPr>
        <p:txBody>
          <a:bodyPr anchor="b" anchorCtr="0"/>
          <a:lstStyle>
            <a:lvl1pPr marL="0" indent="0">
              <a:lnSpc>
                <a:spcPct val="106000"/>
              </a:lnSpc>
              <a:buNone/>
              <a:defRPr sz="1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da-DK" dirty="0"/>
              <a:t>Indsæt navn og </a:t>
            </a:r>
            <a:br>
              <a:rPr lang="da-DK" dirty="0"/>
            </a:br>
            <a:r>
              <a:rPr lang="da-DK" dirty="0"/>
              <a:t>titel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4" hasCustomPrompt="1"/>
          </p:nvPr>
        </p:nvSpPr>
        <p:spPr>
          <a:xfrm>
            <a:off x="719139" y="4063411"/>
            <a:ext cx="5212800" cy="216795"/>
          </a:xfrm>
        </p:spPr>
        <p:txBody>
          <a:bodyPr anchor="b" anchorCtr="0"/>
          <a:lstStyle>
            <a:lvl1pPr marL="0" indent="0">
              <a:lnSpc>
                <a:spcPct val="106000"/>
              </a:lnSpc>
              <a:buNone/>
              <a:defRPr sz="1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da-DK" dirty="0"/>
              <a:t>Indsæt location</a:t>
            </a:r>
          </a:p>
        </p:txBody>
      </p:sp>
      <p:sp>
        <p:nvSpPr>
          <p:cNvPr id="4" name="Date_DateCustomA"/>
          <p:cNvSpPr>
            <a:spLocks noGrp="1"/>
          </p:cNvSpPr>
          <p:nvPr>
            <p:ph type="dt" sz="half" idx="10"/>
          </p:nvPr>
        </p:nvSpPr>
        <p:spPr>
          <a:xfrm>
            <a:off x="719138" y="4277666"/>
            <a:ext cx="5212800" cy="180000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fld id="{DCEB35B1-BC5C-4F24-B72D-591F5A33F1B4}" type="datetime5">
              <a:rPr lang="da-DK" smtClean="0"/>
              <a:pPr/>
              <a:t>november 2020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5030995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9138" y="655604"/>
            <a:ext cx="6840537" cy="1504666"/>
          </a:xfrm>
        </p:spPr>
        <p:txBody>
          <a:bodyPr/>
          <a:lstStyle/>
          <a:p>
            <a:r>
              <a:rPr lang="da-DK" noProof="0"/>
              <a:t>Klik for at redigere i master</a:t>
            </a:r>
            <a:endParaRPr lang="da-DK" noProof="0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719138" y="2800800"/>
            <a:ext cx="6840000" cy="2484000"/>
          </a:xfrm>
        </p:spPr>
        <p:txBody>
          <a:bodyPr/>
          <a:lstStyle/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da-DK" dirty="0"/>
          </a:p>
        </p:txBody>
      </p:sp>
      <p:sp>
        <p:nvSpPr>
          <p:cNvPr id="3" name="Pladsholder til dato 2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D975665A-61CB-4DAB-8750-5B97BD1810B6}" type="datetime5">
              <a:rPr lang="da-DK" smtClean="0"/>
              <a:pPr/>
              <a:t>november 2020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7162516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762" userDrawn="1">
          <p15:clr>
            <a:srgbClr val="A4A3A4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og faktabo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9138" y="655604"/>
            <a:ext cx="5213661" cy="1504666"/>
          </a:xfrm>
        </p:spPr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719138" y="2800350"/>
            <a:ext cx="5213661" cy="2484438"/>
          </a:xfrm>
        </p:spPr>
        <p:txBody>
          <a:bodyPr/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da-DK" dirty="0"/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6260400" y="2894214"/>
            <a:ext cx="5212800" cy="0"/>
          </a:xfrm>
          <a:prstGeom prst="line">
            <a:avLst/>
          </a:prstGeom>
          <a:ln w="101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4"/>
          </p:nvPr>
        </p:nvSpPr>
        <p:spPr>
          <a:xfrm>
            <a:off x="6261100" y="3135407"/>
            <a:ext cx="5207000" cy="2149382"/>
          </a:xfrm>
        </p:spPr>
        <p:txBody>
          <a:bodyPr/>
          <a:lstStyle>
            <a:lvl1pPr marL="0" indent="0">
              <a:lnSpc>
                <a:spcPct val="97000"/>
              </a:lnSpc>
              <a:buFont typeface="Times New Roman" panose="02020603050405020304" pitchFamily="18" charset="0"/>
              <a:buChar char="​"/>
              <a:defRPr sz="1500" b="1">
                <a:latin typeface="+mj-lt"/>
              </a:defRPr>
            </a:lvl1pPr>
            <a:lvl2pPr marL="0" indent="0">
              <a:lnSpc>
                <a:spcPct val="97000"/>
              </a:lnSpc>
              <a:buFont typeface="Times New Roman" panose="02020603050405020304" pitchFamily="18" charset="0"/>
              <a:buChar char="​"/>
              <a:defRPr sz="1500">
                <a:latin typeface="+mj-lt"/>
              </a:defRPr>
            </a:lvl2pPr>
            <a:lvl3pPr marL="0" indent="0">
              <a:lnSpc>
                <a:spcPct val="97000"/>
              </a:lnSpc>
              <a:buFont typeface="Times New Roman" panose="02020603050405020304" pitchFamily="18" charset="0"/>
              <a:buChar char="​"/>
              <a:defRPr sz="1500" b="0">
                <a:latin typeface="+mj-lt"/>
              </a:defRPr>
            </a:lvl3pPr>
            <a:lvl4pPr marL="0" indent="0">
              <a:lnSpc>
                <a:spcPct val="97000"/>
              </a:lnSpc>
              <a:spcBef>
                <a:spcPts val="0"/>
              </a:spcBef>
              <a:spcAft>
                <a:spcPts val="0"/>
              </a:spcAft>
              <a:buFont typeface="Times New Roman" panose="02020603050405020304" pitchFamily="18" charset="0"/>
              <a:buChar char="​"/>
              <a:defRPr sz="1500" b="0">
                <a:latin typeface="+mj-lt"/>
              </a:defRPr>
            </a:lvl4pPr>
            <a:lvl5pPr marL="0" indent="0">
              <a:lnSpc>
                <a:spcPct val="97000"/>
              </a:lnSpc>
              <a:buFont typeface="Times New Roman" panose="02020603050405020304" pitchFamily="18" charset="0"/>
              <a:buChar char="​"/>
              <a:defRPr sz="1500" b="0">
                <a:latin typeface="+mj-lt"/>
              </a:defRPr>
            </a:lvl5pPr>
            <a:lvl6pPr marL="0" indent="0">
              <a:lnSpc>
                <a:spcPct val="97000"/>
              </a:lnSpc>
              <a:buFont typeface="Arial" panose="020B0604020202020204" pitchFamily="34" charset="0"/>
              <a:buChar char="​"/>
              <a:defRPr sz="1500">
                <a:latin typeface="+mj-lt"/>
              </a:defRPr>
            </a:lvl6pPr>
            <a:lvl7pPr marL="0" indent="0">
              <a:lnSpc>
                <a:spcPct val="97000"/>
              </a:lnSpc>
              <a:buFont typeface="Arial" panose="020B0604020202020204" pitchFamily="34" charset="0"/>
              <a:buChar char="​"/>
              <a:defRPr sz="1500">
                <a:latin typeface="+mj-lt"/>
              </a:defRPr>
            </a:lvl7pPr>
            <a:lvl8pPr marL="0" indent="0">
              <a:lnSpc>
                <a:spcPct val="97000"/>
              </a:lnSpc>
              <a:buFont typeface="Arial" panose="020B0604020202020204" pitchFamily="34" charset="0"/>
              <a:buChar char="​"/>
              <a:defRPr sz="1500">
                <a:latin typeface="+mj-lt"/>
              </a:defRPr>
            </a:lvl8pPr>
            <a:lvl9pPr marL="0" indent="0">
              <a:lnSpc>
                <a:spcPct val="97000"/>
              </a:lnSpc>
              <a:buFont typeface="Arial" panose="020B0604020202020204" pitchFamily="34" charset="0"/>
              <a:buChar char="​"/>
              <a:defRPr sz="1500">
                <a:latin typeface="+mj-lt"/>
              </a:defRPr>
            </a:lvl9pPr>
          </a:lstStyle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da-DK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D975665A-61CB-4DAB-8750-5B97BD1810B6}" type="datetime5">
              <a:rPr lang="da-DK" smtClean="0"/>
              <a:pPr/>
              <a:t>november 2020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11992477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973" userDrawn="1">
          <p15:clr>
            <a:srgbClr val="A4A3A4"/>
          </p15:clr>
        </p15:guide>
        <p15:guide id="2" pos="3739" userDrawn="1">
          <p15:clr>
            <a:srgbClr val="A4A3A4"/>
          </p15:clr>
        </p15:guide>
        <p15:guide id="3" pos="3942" userDrawn="1">
          <p15:clr>
            <a:srgbClr val="A4A3A4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og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9138" y="654050"/>
            <a:ext cx="5213349" cy="1357630"/>
          </a:xfrm>
        </p:spPr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719139" y="2800350"/>
            <a:ext cx="5213349" cy="2484438"/>
          </a:xfrm>
        </p:spPr>
        <p:txBody>
          <a:bodyPr/>
          <a:lstStyle>
            <a:lvl1pPr>
              <a:defRPr lang="en-US" smtClean="0"/>
            </a:lvl1pPr>
            <a:lvl2pPr>
              <a:defRPr lang="en-US" smtClean="0"/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GB"/>
            </a:lvl5pPr>
          </a:lstStyle>
          <a:p>
            <a:pPr lvl="0"/>
            <a:r>
              <a:rPr lang="da-DK"/>
              <a:t>Rediger typografien i masterens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  <a:endParaRPr lang="da-DK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6261100" y="654050"/>
            <a:ext cx="5207000" cy="4630738"/>
          </a:xfrm>
        </p:spPr>
        <p:txBody>
          <a:bodyPr tIns="504000" anchor="ctr" anchorCtr="0"/>
          <a:lstStyle>
            <a:lvl1pPr marL="0" indent="0" algn="ctr">
              <a:buNone/>
              <a:defRPr/>
            </a:lvl1pPr>
          </a:lstStyle>
          <a:p>
            <a:r>
              <a:rPr lang="da-DK"/>
              <a:t>Klik på ikonet for at tilføje et billede</a:t>
            </a:r>
            <a:endParaRPr lang="en-GB"/>
          </a:p>
        </p:txBody>
      </p:sp>
      <p:sp>
        <p:nvSpPr>
          <p:cNvPr id="3" name="Pladsholder til dato 2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D975665A-61CB-4DAB-8750-5B97BD1810B6}" type="datetime5">
              <a:rPr lang="da-DK" smtClean="0"/>
              <a:pPr/>
              <a:t>november 2020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4323947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3738" userDrawn="1">
          <p15:clr>
            <a:srgbClr val="A4A3A4"/>
          </p15:clr>
        </p15:guide>
        <p15:guide id="3" pos="3942" userDrawn="1">
          <p15:clr>
            <a:srgbClr val="A4A3A4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eak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ubtitle 2"/>
          <p:cNvSpPr>
            <a:spLocks noGrp="1"/>
          </p:cNvSpPr>
          <p:nvPr>
            <p:ph type="subTitle" idx="1"/>
          </p:nvPr>
        </p:nvSpPr>
        <p:spPr>
          <a:xfrm>
            <a:off x="719139" y="2366011"/>
            <a:ext cx="5213350" cy="3631564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​"/>
              <a:defRPr sz="2500"/>
            </a:lvl1pPr>
            <a:lvl2pPr marL="800100" indent="-342900" algn="l">
              <a:buFont typeface="Arial" panose="020B0604020202020204" pitchFamily="34" charset="0"/>
              <a:buChar char="•"/>
              <a:defRPr sz="2000"/>
            </a:lvl2pPr>
            <a:lvl3pPr marL="1200150" indent="-285750" algn="l">
              <a:buFont typeface="Arial" panose="020B0604020202020204" pitchFamily="34" charset="0"/>
              <a:buChar char="•"/>
              <a:defRPr sz="2000"/>
            </a:lvl3pPr>
            <a:lvl4pPr marL="1657350" indent="-285750" algn="l">
              <a:buFont typeface="Arial" panose="020B0604020202020204" pitchFamily="34" charset="0"/>
              <a:buChar char="•"/>
              <a:defRPr sz="2000"/>
            </a:lvl4pPr>
            <a:lvl5pPr marL="2114550" indent="-285750" algn="l">
              <a:buFont typeface="Arial" panose="020B0604020202020204" pitchFamily="34" charset="0"/>
              <a:buChar char="•"/>
              <a:defRPr sz="2000"/>
            </a:lvl5pPr>
            <a:lvl6pPr marL="2571750" indent="-285750" algn="l">
              <a:buFont typeface="Arial" panose="020B0604020202020204" pitchFamily="34" charset="0"/>
              <a:buChar char="•"/>
              <a:defRPr sz="2000"/>
            </a:lvl6pPr>
            <a:lvl7pPr marL="3028950" indent="-285750" algn="l">
              <a:buFont typeface="Arial" panose="020B0604020202020204" pitchFamily="34" charset="0"/>
              <a:buChar char="•"/>
              <a:defRPr sz="2000"/>
            </a:lvl7pPr>
            <a:lvl8pPr marL="3486150" indent="-285750" algn="l">
              <a:buFont typeface="Arial" panose="020B0604020202020204" pitchFamily="34" charset="0"/>
              <a:buChar char="•"/>
              <a:defRPr sz="2000"/>
            </a:lvl8pPr>
            <a:lvl9pPr marL="3943350" indent="-285750" algn="l">
              <a:buFont typeface="Arial" panose="020B0604020202020204" pitchFamily="34" charset="0"/>
              <a:buChar char="•"/>
              <a:defRPr sz="2000"/>
            </a:lvl9pPr>
          </a:lstStyle>
          <a:p>
            <a:r>
              <a:rPr lang="da-DK"/>
              <a:t>Klik for at redigere undertiteltypografien i masteren</a:t>
            </a:r>
            <a:endParaRPr lang="da-DK" dirty="0"/>
          </a:p>
        </p:txBody>
      </p:sp>
      <p:pic>
        <p:nvPicPr>
          <p:cNvPr id="4" name="Logo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6846" y="570004"/>
            <a:ext cx="5309606" cy="5526000"/>
          </a:xfrm>
          <a:prstGeom prst="rect">
            <a:avLst/>
          </a:prstGeom>
        </p:spPr>
      </p:pic>
      <p:sp>
        <p:nvSpPr>
          <p:cNvPr id="3" name="Pladsholder til dato 2" hidden="1"/>
          <p:cNvSpPr>
            <a:spLocks noGrp="1"/>
          </p:cNvSpPr>
          <p:nvPr>
            <p:ph type="dt" sz="half" idx="10"/>
          </p:nvPr>
        </p:nvSpPr>
        <p:spPr>
          <a:xfrm>
            <a:off x="0" y="6912000"/>
            <a:ext cx="0" cy="0"/>
          </a:xfrm>
        </p:spPr>
        <p:txBody>
          <a:bodyPr/>
          <a:lstStyle>
            <a:lvl1pPr>
              <a:defRPr sz="100">
                <a:noFill/>
              </a:defRPr>
            </a:lvl1pPr>
          </a:lstStyle>
          <a:p>
            <a:fld id="{D975665A-61CB-4DAB-8750-5B97BD1810B6}" type="datetime5">
              <a:rPr lang="da-DK" smtClean="0"/>
              <a:pPr/>
              <a:t>november 2020</a:t>
            </a:fld>
            <a:endParaRPr lang="da-DK" dirty="0"/>
          </a:p>
        </p:txBody>
      </p:sp>
      <p:sp>
        <p:nvSpPr>
          <p:cNvPr id="5" name="Titel 4"/>
          <p:cNvSpPr>
            <a:spLocks noGrp="1"/>
          </p:cNvSpPr>
          <p:nvPr>
            <p:ph type="title"/>
          </p:nvPr>
        </p:nvSpPr>
        <p:spPr>
          <a:xfrm>
            <a:off x="719138" y="655604"/>
            <a:ext cx="5213350" cy="1504666"/>
          </a:xfrm>
        </p:spPr>
        <p:txBody>
          <a:bodyPr/>
          <a:lstStyle/>
          <a:p>
            <a:r>
              <a:rPr lang="da-DK"/>
              <a:t>Klik for at redigere i master</a:t>
            </a:r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260226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78" userDrawn="1">
          <p15:clr>
            <a:srgbClr val="FBAE40"/>
          </p15:clr>
        </p15:guide>
        <p15:guide id="2" pos="3737" userDrawn="1">
          <p15:clr>
            <a:srgbClr val="A4A3A4"/>
          </p15:clr>
        </p15:guide>
        <p15:guide id="3" pos="3944" userDrawn="1">
          <p15:clr>
            <a:srgbClr val="A4A3A4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eaker med bille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719139" y="654051"/>
            <a:ext cx="5213350" cy="5339949"/>
          </a:xfrm>
        </p:spPr>
        <p:txBody>
          <a:bodyPr tIns="504000" anchor="ctr" anchorCtr="0"/>
          <a:lstStyle>
            <a:lvl1pPr marL="0" indent="0" algn="ctr">
              <a:buNone/>
              <a:defRPr/>
            </a:lvl1pPr>
          </a:lstStyle>
          <a:p>
            <a:r>
              <a:rPr lang="da-DK"/>
              <a:t>Klik på ikonet for at tilføje et billede</a:t>
            </a:r>
            <a:endParaRPr lang="en-GB"/>
          </a:p>
        </p:txBody>
      </p:sp>
      <p:pic>
        <p:nvPicPr>
          <p:cNvPr id="5" name="Logo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6846" y="570004"/>
            <a:ext cx="5309606" cy="5526000"/>
          </a:xfrm>
          <a:prstGeom prst="rect">
            <a:avLst/>
          </a:prstGeom>
        </p:spPr>
      </p:pic>
      <p:sp>
        <p:nvSpPr>
          <p:cNvPr id="10" name="Pladsholder til dato 2" hidden="1"/>
          <p:cNvSpPr>
            <a:spLocks noGrp="1"/>
          </p:cNvSpPr>
          <p:nvPr>
            <p:ph type="dt" sz="half" idx="10"/>
          </p:nvPr>
        </p:nvSpPr>
        <p:spPr>
          <a:xfrm>
            <a:off x="0" y="6912000"/>
            <a:ext cx="0" cy="0"/>
          </a:xfrm>
        </p:spPr>
        <p:txBody>
          <a:bodyPr/>
          <a:lstStyle>
            <a:lvl1pPr>
              <a:defRPr sz="100">
                <a:noFill/>
              </a:defRPr>
            </a:lvl1pPr>
          </a:lstStyle>
          <a:p>
            <a:fld id="{D975665A-61CB-4DAB-8750-5B97BD1810B6}" type="datetime5">
              <a:rPr lang="da-DK" smtClean="0"/>
              <a:pPr/>
              <a:t>november 2020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98717226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777" userDrawn="1">
          <p15:clr>
            <a:srgbClr val="FBAE40"/>
          </p15:clr>
        </p15:guide>
        <p15:guide id="2" pos="3737" userDrawn="1">
          <p15:clr>
            <a:srgbClr val="A4A3A4"/>
          </p15:clr>
        </p15:guide>
        <p15:guide id="3" pos="3944" userDrawn="1">
          <p15:clr>
            <a:srgbClr val="A4A3A4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emf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Bund logo" hidden="1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8025" y="5684744"/>
            <a:ext cx="10760075" cy="870365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19138" y="655604"/>
            <a:ext cx="6840000" cy="150466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da-DK"/>
              <a:t>Klik for at redigere i master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19138" y="2802103"/>
            <a:ext cx="6840000" cy="2484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noProof="0" dirty="0"/>
              <a:t>Edit Master text styles</a:t>
            </a:r>
          </a:p>
          <a:p>
            <a:pPr lvl="1"/>
            <a:r>
              <a:rPr lang="en-GB" noProof="0" dirty="0"/>
              <a:t>Second level</a:t>
            </a:r>
          </a:p>
          <a:p>
            <a:pPr lvl="2"/>
            <a:r>
              <a:rPr lang="en-GB" noProof="0" dirty="0"/>
              <a:t>Third level</a:t>
            </a:r>
          </a:p>
          <a:p>
            <a:pPr lvl="3"/>
            <a:r>
              <a:rPr lang="en-GB" noProof="0" dirty="0"/>
              <a:t>Fourth level</a:t>
            </a:r>
          </a:p>
          <a:p>
            <a:pPr lvl="4"/>
            <a:r>
              <a:rPr lang="en-GB" noProof="0" dirty="0"/>
              <a:t>Fifth level</a:t>
            </a:r>
          </a:p>
          <a:p>
            <a:pPr lvl="5"/>
            <a:r>
              <a:rPr lang="en-GB" noProof="0" dirty="0"/>
              <a:t>6</a:t>
            </a:r>
          </a:p>
          <a:p>
            <a:pPr lvl="6"/>
            <a:r>
              <a:rPr lang="en-GB" noProof="0" dirty="0"/>
              <a:t>7</a:t>
            </a:r>
          </a:p>
          <a:p>
            <a:pPr lvl="7"/>
            <a:r>
              <a:rPr lang="en-GB" noProof="0" dirty="0"/>
              <a:t>8</a:t>
            </a:r>
          </a:p>
          <a:p>
            <a:pPr lvl="8"/>
            <a:r>
              <a:rPr lang="en-GB" noProof="0" dirty="0"/>
              <a:t>9</a:t>
            </a:r>
          </a:p>
        </p:txBody>
      </p:sp>
      <p:sp>
        <p:nvSpPr>
          <p:cNvPr id="4" name="Date_DateCustomA"/>
          <p:cNvSpPr>
            <a:spLocks noGrp="1"/>
          </p:cNvSpPr>
          <p:nvPr>
            <p:ph type="dt" sz="half" idx="2"/>
          </p:nvPr>
        </p:nvSpPr>
        <p:spPr>
          <a:xfrm>
            <a:off x="9066345" y="6293109"/>
            <a:ext cx="2401755" cy="180000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lnSpc>
                <a:spcPct val="106000"/>
              </a:lnSpc>
              <a:defRPr sz="1100">
                <a:solidFill>
                  <a:schemeClr val="tx1"/>
                </a:solidFill>
              </a:defRPr>
            </a:lvl1pPr>
          </a:lstStyle>
          <a:p>
            <a:fld id="{D975665A-61CB-4DAB-8750-5B97BD1810B6}" type="datetime5">
              <a:rPr lang="da-DK" smtClean="0"/>
              <a:pPr/>
              <a:t>november 2020</a:t>
            </a:fld>
            <a:endParaRPr lang="en-GB" dirty="0"/>
          </a:p>
        </p:txBody>
      </p:sp>
      <p:cxnSp>
        <p:nvCxnSpPr>
          <p:cNvPr id="15" name="Logo streg"/>
          <p:cNvCxnSpPr/>
          <p:nvPr userDrawn="1"/>
        </p:nvCxnSpPr>
        <p:spPr>
          <a:xfrm>
            <a:off x="719137" y="5979706"/>
            <a:ext cx="10749600" cy="0"/>
          </a:xfrm>
          <a:prstGeom prst="line">
            <a:avLst/>
          </a:prstGeom>
          <a:ln w="349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Logo"/>
          <p:cNvPicPr>
            <a:picLocks noChangeAspect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958" y="5619111"/>
            <a:ext cx="1144727" cy="976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6007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50" r:id="rId2"/>
    <p:sldLayoutId id="2147483751" r:id="rId3"/>
    <p:sldLayoutId id="2147483752" r:id="rId4"/>
    <p:sldLayoutId id="2147483728" r:id="rId5"/>
    <p:sldLayoutId id="2147483730" r:id="rId6"/>
    <p:sldLayoutId id="2147483744" r:id="rId7"/>
    <p:sldLayoutId id="2147483745" r:id="rId8"/>
    <p:sldLayoutId id="2147483746" r:id="rId9"/>
    <p:sldLayoutId id="2147483739" r:id="rId10"/>
    <p:sldLayoutId id="2147483740" r:id="rId11"/>
    <p:sldLayoutId id="2147483743" r:id="rId12"/>
  </p:sldLayoutIdLst>
  <p:hf sldNum="0" hdr="0" ftr="0"/>
  <p:txStyles>
    <p:titleStyle>
      <a:lvl1pPr algn="l" defTabSz="914400" rtl="0" eaLnBrk="1" latinLnBrk="0" hangingPunct="1">
        <a:lnSpc>
          <a:spcPct val="83000"/>
        </a:lnSpc>
        <a:spcBef>
          <a:spcPct val="0"/>
        </a:spcBef>
        <a:buNone/>
        <a:defRPr sz="5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2000" indent="-252000" algn="l" defTabSz="914400" rtl="0" eaLnBrk="1" latinLnBrk="0" hangingPunct="1">
        <a:lnSpc>
          <a:spcPct val="99000"/>
        </a:lnSpc>
        <a:spcBef>
          <a:spcPts val="0"/>
        </a:spcBef>
        <a:buFont typeface="Arial" panose="020B0604020202020204" pitchFamily="34" charset="0"/>
        <a:buChar char="―"/>
        <a:defRPr sz="1300" kern="1200">
          <a:solidFill>
            <a:schemeClr val="tx1"/>
          </a:solidFill>
          <a:latin typeface="+mn-lt"/>
          <a:ea typeface="+mn-ea"/>
          <a:cs typeface="+mn-cs"/>
        </a:defRPr>
      </a:lvl1pPr>
      <a:lvl2pPr marL="432000" indent="-180000" algn="l" defTabSz="914400" rtl="0" eaLnBrk="1" latinLnBrk="0" hangingPunct="1">
        <a:lnSpc>
          <a:spcPct val="99000"/>
        </a:lnSpc>
        <a:spcBef>
          <a:spcPts val="0"/>
        </a:spcBef>
        <a:buFont typeface="Arial" panose="020B0604020202020204" pitchFamily="34" charset="0"/>
        <a:buChar char="–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576000" indent="-144000" algn="l" defTabSz="914400" rtl="0" eaLnBrk="1" latinLnBrk="0" hangingPunct="1">
        <a:lnSpc>
          <a:spcPct val="99000"/>
        </a:lnSpc>
        <a:spcBef>
          <a:spcPts val="0"/>
        </a:spcBef>
        <a:buFont typeface="Arial" panose="020B0604020202020204" pitchFamily="34" charset="0"/>
        <a:buChar char="-"/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lnSpc>
          <a:spcPct val="99000"/>
        </a:lnSpc>
        <a:spcBef>
          <a:spcPts val="1400"/>
        </a:spcBef>
        <a:spcAft>
          <a:spcPts val="1400"/>
        </a:spcAft>
        <a:buFont typeface="Arial" panose="020B0604020202020204" pitchFamily="34" charset="0"/>
        <a:buChar char="​"/>
        <a:defRPr sz="13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576000" indent="-144000" algn="l" defTabSz="914400" rtl="0" eaLnBrk="1" latinLnBrk="0" hangingPunct="1">
        <a:lnSpc>
          <a:spcPct val="99000"/>
        </a:lnSpc>
        <a:spcBef>
          <a:spcPts val="0"/>
        </a:spcBef>
        <a:buFont typeface="Arial" panose="020B0604020202020204" pitchFamily="34" charset="0"/>
        <a:buChar char="-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576000" indent="-144000" algn="l" defTabSz="914400" rtl="0" eaLnBrk="1" latinLnBrk="0" hangingPunct="1">
        <a:lnSpc>
          <a:spcPct val="99000"/>
        </a:lnSpc>
        <a:spcBef>
          <a:spcPts val="0"/>
        </a:spcBef>
        <a:buFont typeface="Arial" panose="020B0604020202020204" pitchFamily="34" charset="0"/>
        <a:buChar char="-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576000" indent="-144000" algn="l" defTabSz="914400" rtl="0" eaLnBrk="1" latinLnBrk="0" hangingPunct="1">
        <a:lnSpc>
          <a:spcPct val="99000"/>
        </a:lnSpc>
        <a:spcBef>
          <a:spcPts val="0"/>
        </a:spcBef>
        <a:buFont typeface="Arial" panose="020B0604020202020204" pitchFamily="34" charset="0"/>
        <a:buChar char="-"/>
        <a:defRPr sz="13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576000" indent="-144000" algn="l" defTabSz="914400" rtl="0" eaLnBrk="1" latinLnBrk="0" hangingPunct="1">
        <a:lnSpc>
          <a:spcPct val="99000"/>
        </a:lnSpc>
        <a:spcBef>
          <a:spcPts val="0"/>
        </a:spcBef>
        <a:buFont typeface="Arial" panose="020B0604020202020204" pitchFamily="34" charset="0"/>
        <a:buChar char="-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576000" indent="-144000" algn="l" defTabSz="914400" rtl="0" eaLnBrk="1" latinLnBrk="0" hangingPunct="1">
        <a:lnSpc>
          <a:spcPct val="99000"/>
        </a:lnSpc>
        <a:spcBef>
          <a:spcPts val="0"/>
        </a:spcBef>
        <a:buFont typeface="Arial" panose="020B0604020202020204" pitchFamily="34" charset="0"/>
        <a:buChar char="-"/>
        <a:defRPr sz="13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453" userDrawn="1">
          <p15:clr>
            <a:srgbClr val="A4A3A4"/>
          </p15:clr>
        </p15:guide>
        <p15:guide id="2" pos="7224" userDrawn="1">
          <p15:clr>
            <a:srgbClr val="A4A3A4"/>
          </p15:clr>
        </p15:guide>
        <p15:guide id="3" orient="horz" pos="412" userDrawn="1">
          <p15:clr>
            <a:srgbClr val="A4A3A4"/>
          </p15:clr>
        </p15:guide>
        <p15:guide id="4" orient="horz" pos="1360" userDrawn="1">
          <p15:clr>
            <a:srgbClr val="A4A3A4"/>
          </p15:clr>
        </p15:guide>
        <p15:guide id="6" orient="horz" pos="1764" userDrawn="1">
          <p15:clr>
            <a:srgbClr val="A4A3A4"/>
          </p15:clr>
        </p15:guide>
        <p15:guide id="7" orient="horz" pos="3329" userDrawn="1">
          <p15:clr>
            <a:srgbClr val="A4A3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mp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a-DK" sz="3200" dirty="0"/>
              <a:t>Online Code </a:t>
            </a:r>
            <a:r>
              <a:rPr lang="da-DK" sz="3200" dirty="0" err="1"/>
              <a:t>Along</a:t>
            </a:r>
            <a:r>
              <a:rPr lang="da-DK" sz="3200" dirty="0"/>
              <a:t>-Workshop: </a:t>
            </a:r>
            <a:br>
              <a:rPr lang="da-DK" sz="3200" dirty="0"/>
            </a:br>
            <a:r>
              <a:rPr lang="da-DK" sz="3200" dirty="0" err="1"/>
              <a:t>Introduction</a:t>
            </a:r>
            <a:r>
              <a:rPr lang="da-DK" sz="3200" dirty="0"/>
              <a:t> to Text Mining </a:t>
            </a:r>
          </a:p>
        </p:txBody>
      </p:sp>
      <p:sp>
        <p:nvSpPr>
          <p:cNvPr id="4" name="Pladsholder til tekst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a-DK" dirty="0"/>
              <a:t>Max Odsbjerg Pedersen</a:t>
            </a:r>
          </a:p>
          <a:p>
            <a:r>
              <a:rPr lang="da-DK" dirty="0"/>
              <a:t>Martin Hauge Zeuner</a:t>
            </a:r>
          </a:p>
        </p:txBody>
      </p:sp>
      <p:sp>
        <p:nvSpPr>
          <p:cNvPr id="5" name="Pladsholder til tekst 4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da-DK" dirty="0"/>
              <a:t>Det Kgl. Bibliotek Aarhus</a:t>
            </a:r>
          </a:p>
        </p:txBody>
      </p:sp>
      <p:sp>
        <p:nvSpPr>
          <p:cNvPr id="6" name="Pladsholder til dato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EB35B1-BC5C-4F24-B72D-591F5A33F1B4}" type="datetime5">
              <a:rPr lang="da-DK" smtClean="0"/>
              <a:pPr/>
              <a:t>november 2020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911380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19138" y="655604"/>
            <a:ext cx="6840537" cy="668099"/>
          </a:xfrm>
        </p:spPr>
        <p:txBody>
          <a:bodyPr/>
          <a:lstStyle/>
          <a:p>
            <a:r>
              <a:rPr lang="da-DK" dirty="0" err="1"/>
              <a:t>Newspaper</a:t>
            </a:r>
            <a:r>
              <a:rPr lang="da-DK" dirty="0"/>
              <a:t> 1989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D975665A-61CB-4DAB-8750-5B97BD1810B6}" type="datetime5">
              <a:rPr lang="da-DK" smtClean="0"/>
              <a:pPr/>
              <a:t>november 2020</a:t>
            </a:fld>
            <a:endParaRPr lang="da-DK" dirty="0"/>
          </a:p>
        </p:txBody>
      </p:sp>
      <p:sp>
        <p:nvSpPr>
          <p:cNvPr id="8" name="Tekstfelt 7"/>
          <p:cNvSpPr txBox="1"/>
          <p:nvPr/>
        </p:nvSpPr>
        <p:spPr>
          <a:xfrm>
            <a:off x="7483151" y="6017661"/>
            <a:ext cx="2900987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nb-NO" sz="1200" dirty="0"/>
              <a:t>JydskeVestkysten mandag 6. februar 2006</a:t>
            </a:r>
            <a:endParaRPr lang="da-DK" sz="1200" dirty="0" err="1"/>
          </a:p>
        </p:txBody>
      </p:sp>
      <p:pic>
        <p:nvPicPr>
          <p:cNvPr id="3" name="Billede 2" descr="Aalborg_Stiftstidende_(1977-1999)_-_1989-11-11.pdf - Adobe Acrobat Pro DC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46" t="41569" r="31711"/>
          <a:stretch/>
        </p:blipFill>
        <p:spPr>
          <a:xfrm>
            <a:off x="6371923" y="989653"/>
            <a:ext cx="7295951" cy="3885763"/>
          </a:xfrm>
          <a:prstGeom prst="rect">
            <a:avLst/>
          </a:prstGeom>
        </p:spPr>
      </p:pic>
      <p:sp>
        <p:nvSpPr>
          <p:cNvPr id="5" name="Tekstfelt 4"/>
          <p:cNvSpPr txBox="1"/>
          <p:nvPr/>
        </p:nvSpPr>
        <p:spPr>
          <a:xfrm>
            <a:off x="719138" y="1488558"/>
            <a:ext cx="4809792" cy="323165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400" dirty="0"/>
              <a:t>BERLIN: </a:t>
            </a:r>
            <a:r>
              <a:rPr lang="en-US" sz="1400" dirty="0" err="1"/>
              <a:t>Bussen</a:t>
            </a:r>
            <a:r>
              <a:rPr lang="en-US" sz="1400" dirty="0"/>
              <a:t> </a:t>
            </a:r>
            <a:r>
              <a:rPr lang="en-US" sz="1400" dirty="0" err="1"/>
              <a:t>fra</a:t>
            </a:r>
            <a:r>
              <a:rPr lang="en-US" sz="1400" dirty="0"/>
              <a:t> den </a:t>
            </a:r>
            <a:r>
              <a:rPr lang="en-US" sz="1400" dirty="0" err="1">
                <a:solidFill>
                  <a:srgbClr val="FF0000"/>
                </a:solidFill>
              </a:rPr>
              <a:t>ostberlinske</a:t>
            </a:r>
            <a:r>
              <a:rPr lang="en-US" sz="1400" dirty="0"/>
              <a:t> </a:t>
            </a:r>
            <a:r>
              <a:rPr lang="en-US" sz="1400" dirty="0" err="1"/>
              <a:t>lufthavn</a:t>
            </a:r>
            <a:r>
              <a:rPr lang="en-US" sz="1400" dirty="0"/>
              <a:t> </a:t>
            </a:r>
            <a:r>
              <a:rPr lang="en-US" sz="1400" dirty="0" err="1">
                <a:solidFill>
                  <a:srgbClr val="FF0000"/>
                </a:solidFill>
              </a:rPr>
              <a:t>Sehofeldt</a:t>
            </a:r>
            <a:r>
              <a:rPr lang="en-US" sz="1400" dirty="0"/>
              <a:t> </a:t>
            </a:r>
            <a:r>
              <a:rPr lang="en-US" sz="1400" dirty="0" err="1"/>
              <a:t>til</a:t>
            </a:r>
            <a:r>
              <a:rPr lang="en-US" sz="1400" dirty="0"/>
              <a:t> </a:t>
            </a:r>
            <a:r>
              <a:rPr lang="en-US" sz="1400" dirty="0" err="1">
                <a:solidFill>
                  <a:srgbClr val="FF0000"/>
                </a:solidFill>
              </a:rPr>
              <a:t>granseovergangen</a:t>
            </a:r>
            <a:r>
              <a:rPr lang="en-US" sz="1400" dirty="0">
                <a:solidFill>
                  <a:srgbClr val="FF0000"/>
                </a:solidFill>
              </a:rPr>
              <a:t> </a:t>
            </a:r>
            <a:r>
              <a:rPr lang="da-DK" sz="1400" dirty="0" err="1"/>
              <a:t>Rodow</a:t>
            </a:r>
            <a:r>
              <a:rPr lang="da-DK" sz="1400" dirty="0"/>
              <a:t> sneglede sig afsted. Vi var midt i et jublende triumftog af spruttende og osende </a:t>
            </a:r>
            <a:r>
              <a:rPr lang="da-DK" sz="1400" dirty="0" err="1"/>
              <a:t>Trabanter</a:t>
            </a:r>
            <a:r>
              <a:rPr lang="da-DK" sz="1400" dirty="0"/>
              <a:t> og </a:t>
            </a:r>
            <a:r>
              <a:rPr lang="da-DK" sz="1400" dirty="0" err="1"/>
              <a:t>Wartburger</a:t>
            </a:r>
            <a:r>
              <a:rPr lang="da-DK" sz="1400" dirty="0">
                <a:solidFill>
                  <a:srgbClr val="FF0000"/>
                </a:solidFill>
              </a:rPr>
              <a:t>.</a:t>
            </a:r>
            <a:r>
              <a:rPr lang="da-DK" sz="1400" dirty="0"/>
              <a:t> der skulle samme </a:t>
            </a:r>
            <a:r>
              <a:rPr lang="en-US" sz="1400" dirty="0" err="1"/>
              <a:t>vej</a:t>
            </a:r>
            <a:r>
              <a:rPr lang="en-US" sz="1400" dirty="0"/>
              <a:t>.</a:t>
            </a:r>
          </a:p>
          <a:p>
            <a:r>
              <a:rPr lang="da-DK" sz="1400" dirty="0"/>
              <a:t>Ligesom de tusindvis af </a:t>
            </a:r>
            <a:r>
              <a:rPr lang="da-DK" sz="1400" dirty="0" err="1">
                <a:solidFill>
                  <a:srgbClr val="FF0000"/>
                </a:solidFill>
              </a:rPr>
              <a:t>ostberlinere</a:t>
            </a:r>
            <a:r>
              <a:rPr lang="da-DK" sz="1400" dirty="0"/>
              <a:t> i vejkanten, der til fods søgte mod den </a:t>
            </a:r>
            <a:r>
              <a:rPr lang="da-DK" sz="1400" dirty="0" err="1"/>
              <a:t>nyvundne</a:t>
            </a:r>
            <a:r>
              <a:rPr lang="da-DK" sz="1400" dirty="0"/>
              <a:t> </a:t>
            </a:r>
            <a:r>
              <a:rPr lang="en-US" sz="1400" dirty="0" err="1"/>
              <a:t>frihed</a:t>
            </a:r>
            <a:r>
              <a:rPr lang="en-US" sz="1400" dirty="0">
                <a:solidFill>
                  <a:srgbClr val="FF0000"/>
                </a:solidFill>
              </a:rPr>
              <a:t>[.]</a:t>
            </a:r>
          </a:p>
          <a:p>
            <a:r>
              <a:rPr lang="en-US" sz="1400" dirty="0"/>
              <a:t>I </a:t>
            </a:r>
            <a:r>
              <a:rPr lang="en-US" sz="1400" dirty="0" err="1"/>
              <a:t>bussen</a:t>
            </a:r>
            <a:r>
              <a:rPr lang="en-US" sz="1400" dirty="0"/>
              <a:t> </a:t>
            </a:r>
            <a:r>
              <a:rPr lang="en-US" sz="1400" dirty="0" err="1"/>
              <a:t>smilede</a:t>
            </a:r>
            <a:r>
              <a:rPr lang="en-US" sz="1400" dirty="0"/>
              <a:t> </a:t>
            </a:r>
            <a:r>
              <a:rPr lang="en-US" sz="1400" dirty="0" err="1"/>
              <a:t>en</a:t>
            </a:r>
            <a:r>
              <a:rPr lang="en-US" sz="1400" dirty="0"/>
              <a:t> </a:t>
            </a:r>
            <a:r>
              <a:rPr lang="en-US" sz="1400" dirty="0" err="1"/>
              <a:t>ung</a:t>
            </a:r>
            <a:r>
              <a:rPr lang="en-US" sz="1400" dirty="0"/>
              <a:t> </a:t>
            </a:r>
            <a:r>
              <a:rPr lang="en-US" sz="1400" dirty="0" err="1"/>
              <a:t>politibetjent</a:t>
            </a:r>
            <a:r>
              <a:rPr lang="en-US" sz="1400" dirty="0"/>
              <a:t> </a:t>
            </a:r>
            <a:r>
              <a:rPr lang="en-US" sz="1400" dirty="0" err="1"/>
              <a:t>og</a:t>
            </a:r>
            <a:r>
              <a:rPr lang="en-US" sz="1400" dirty="0"/>
              <a:t> </a:t>
            </a:r>
            <a:r>
              <a:rPr lang="en-US" sz="1400" dirty="0" err="1"/>
              <a:t>pegede</a:t>
            </a:r>
            <a:r>
              <a:rPr lang="en-US" sz="1400" dirty="0"/>
              <a:t> </a:t>
            </a:r>
            <a:r>
              <a:rPr lang="en-US" sz="1400" dirty="0" err="1"/>
              <a:t>ud</a:t>
            </a:r>
            <a:r>
              <a:rPr lang="en-US" sz="1400" dirty="0"/>
              <a:t> </a:t>
            </a:r>
            <a:r>
              <a:rPr lang="en-US" sz="1400" dirty="0" err="1"/>
              <a:t>på</a:t>
            </a:r>
            <a:r>
              <a:rPr lang="en-US" sz="1400" dirty="0"/>
              <a:t> </a:t>
            </a:r>
            <a:r>
              <a:rPr lang="en-US" sz="1400" dirty="0" err="1"/>
              <a:t>mængden</a:t>
            </a:r>
            <a:r>
              <a:rPr lang="en-US" sz="1400" dirty="0"/>
              <a:t>:</a:t>
            </a:r>
          </a:p>
          <a:p>
            <a:r>
              <a:rPr lang="da-DK" sz="1400" dirty="0"/>
              <a:t>Se på folks ansigter. Se hvor lettede de </a:t>
            </a:r>
            <a:r>
              <a:rPr lang="da-DK" sz="1400" dirty="0">
                <a:solidFill>
                  <a:srgbClr val="FF0000"/>
                </a:solidFill>
              </a:rPr>
              <a:t>[er]</a:t>
            </a:r>
          </a:p>
          <a:p>
            <a:r>
              <a:rPr lang="en-US" sz="1400" dirty="0"/>
              <a:t>Den </a:t>
            </a:r>
            <a:r>
              <a:rPr lang="en-US" sz="1400" dirty="0" err="1"/>
              <a:t>unge</a:t>
            </a:r>
            <a:r>
              <a:rPr lang="en-US" sz="1400" dirty="0"/>
              <a:t> VOPO - </a:t>
            </a:r>
            <a:r>
              <a:rPr lang="en-US" sz="1400" dirty="0" err="1"/>
              <a:t>Volkspolzei</a:t>
            </a:r>
            <a:r>
              <a:rPr lang="en-US" sz="1400" dirty="0"/>
              <a:t> </a:t>
            </a:r>
            <a:r>
              <a:rPr lang="en-US" sz="1400" dirty="0" err="1"/>
              <a:t>var</a:t>
            </a:r>
            <a:r>
              <a:rPr lang="en-US" sz="1400" dirty="0"/>
              <a:t> med </a:t>
            </a:r>
            <a:r>
              <a:rPr lang="da-DK" sz="1400" dirty="0"/>
              <a:t>i bussen som kontrollant. </a:t>
            </a:r>
          </a:p>
          <a:p>
            <a:r>
              <a:rPr lang="da-DK" sz="1400" dirty="0"/>
              <a:t>- Desværre gælder de nye udrejsebestemmelser ikke for politifolk. Men nu er der ingen vej tilbage</a:t>
            </a:r>
            <a:r>
              <a:rPr lang="da-DK" sz="1400" dirty="0">
                <a:solidFill>
                  <a:srgbClr val="FF0000"/>
                </a:solidFill>
              </a:rPr>
              <a:t>[.]</a:t>
            </a:r>
            <a:r>
              <a:rPr lang="da-DK" sz="1400" dirty="0"/>
              <a:t> Vi får også lov på et </a:t>
            </a:r>
            <a:r>
              <a:rPr lang="en-US" sz="1400" dirty="0" err="1"/>
              <a:t>tidspunkt</a:t>
            </a:r>
            <a:r>
              <a:rPr lang="en-US" sz="1400" dirty="0"/>
              <a:t>, </a:t>
            </a:r>
            <a:r>
              <a:rPr lang="en-US" sz="1400" dirty="0" err="1"/>
              <a:t>og</a:t>
            </a:r>
            <a:r>
              <a:rPr lang="en-US" sz="1400" dirty="0"/>
              <a:t> </a:t>
            </a:r>
            <a:r>
              <a:rPr lang="en-US" sz="1400" dirty="0" err="1"/>
              <a:t>så</a:t>
            </a:r>
            <a:r>
              <a:rPr lang="en-US" sz="1400" dirty="0"/>
              <a:t> </a:t>
            </a:r>
            <a:r>
              <a:rPr lang="en-US" sz="1400" dirty="0" err="1"/>
              <a:t>vil</a:t>
            </a:r>
            <a:r>
              <a:rPr lang="en-US" sz="1400" dirty="0"/>
              <a:t> </a:t>
            </a:r>
            <a:r>
              <a:rPr lang="en-US" sz="1400" dirty="0" err="1"/>
              <a:t>jeg</a:t>
            </a:r>
            <a:r>
              <a:rPr lang="en-US" sz="1400" dirty="0"/>
              <a:t> </a:t>
            </a:r>
            <a:r>
              <a:rPr lang="en-US" sz="1400" dirty="0" err="1"/>
              <a:t>derover</a:t>
            </a:r>
            <a:r>
              <a:rPr lang="en-US" sz="1400" dirty="0"/>
              <a:t> - men kun </a:t>
            </a:r>
            <a:r>
              <a:rPr lang="da-DK" sz="1400" dirty="0"/>
              <a:t>lige for at se, hvordan der er</a:t>
            </a:r>
            <a:r>
              <a:rPr lang="da-DK" sz="1400" dirty="0">
                <a:solidFill>
                  <a:srgbClr val="FF0000"/>
                </a:solidFill>
              </a:rPr>
              <a:t>.</a:t>
            </a:r>
            <a:r>
              <a:rPr lang="da-DK" sz="1400" dirty="0"/>
              <a:t> fortalte </a:t>
            </a:r>
            <a:r>
              <a:rPr lang="en-US" sz="1400" dirty="0"/>
              <a:t>VOPO</a:t>
            </a:r>
            <a:r>
              <a:rPr lang="en-US" sz="1400" dirty="0">
                <a:solidFill>
                  <a:srgbClr val="FF0000"/>
                </a:solidFill>
              </a:rPr>
              <a:t>[`]</a:t>
            </a:r>
            <a:r>
              <a:rPr lang="en-US" sz="1400" dirty="0"/>
              <a:t> </a:t>
            </a:r>
            <a:r>
              <a:rPr lang="en-US" sz="1400" dirty="0" err="1"/>
              <a:t>en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8816227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19138" y="655604"/>
            <a:ext cx="6840537" cy="859687"/>
          </a:xfrm>
        </p:spPr>
        <p:txBody>
          <a:bodyPr/>
          <a:lstStyle/>
          <a:p>
            <a:r>
              <a:rPr lang="da-DK" dirty="0" err="1"/>
              <a:t>Newspaper</a:t>
            </a:r>
            <a:r>
              <a:rPr lang="da-DK" dirty="0"/>
              <a:t> from 1666</a:t>
            </a:r>
          </a:p>
        </p:txBody>
      </p:sp>
      <p:sp>
        <p:nvSpPr>
          <p:cNvPr id="3" name="Pladsholder til tekst 2"/>
          <p:cNvSpPr>
            <a:spLocks noGrp="1"/>
          </p:cNvSpPr>
          <p:nvPr>
            <p:ph type="body" sz="quarter" idx="13"/>
          </p:nvPr>
        </p:nvSpPr>
        <p:spPr>
          <a:xfrm>
            <a:off x="719138" y="1515291"/>
            <a:ext cx="3591605" cy="3769509"/>
          </a:xfrm>
        </p:spPr>
        <p:txBody>
          <a:bodyPr/>
          <a:lstStyle/>
          <a:p>
            <a:pPr marL="0" indent="0">
              <a:buNone/>
            </a:pPr>
            <a:r>
              <a:rPr lang="da-DK" sz="1400" b="1" dirty="0">
                <a:solidFill>
                  <a:srgbClr val="46BA24"/>
                </a:solidFill>
              </a:rPr>
              <a:t>Broder Dronning </a:t>
            </a:r>
            <a:r>
              <a:rPr lang="da-DK" sz="1400" b="1" dirty="0" err="1">
                <a:solidFill>
                  <a:srgbClr val="46BA24"/>
                </a:solidFill>
              </a:rPr>
              <a:t>och</a:t>
            </a:r>
            <a:r>
              <a:rPr lang="da-DK" sz="1400" b="1" dirty="0">
                <a:solidFill>
                  <a:srgbClr val="46BA24"/>
                </a:solidFill>
              </a:rPr>
              <a:t> sin Herre</a:t>
            </a:r>
            <a:r>
              <a:rPr lang="da-DK" sz="1400" dirty="0"/>
              <a:t> </a:t>
            </a:r>
            <a:r>
              <a:rPr lang="da-DK" sz="1400" dirty="0" err="1"/>
              <a:t>gjordeVor</a:t>
            </a:r>
            <a:r>
              <a:rPr lang="da-DK" sz="1400" dirty="0"/>
              <a:t> </a:t>
            </a:r>
            <a:r>
              <a:rPr lang="da-DK" sz="1400" dirty="0" err="1"/>
              <a:t>ArffveGeleyd</a:t>
            </a:r>
            <a:r>
              <a:rPr lang="da-DK" sz="1400" b="1" dirty="0">
                <a:solidFill>
                  <a:srgbClr val="46BA24"/>
                </a:solidFill>
              </a:rPr>
              <a:t> til</a:t>
            </a:r>
            <a:r>
              <a:rPr lang="da-DK" sz="1400" dirty="0"/>
              <a:t> </a:t>
            </a:r>
            <a:r>
              <a:rPr lang="da-DK" sz="1400" dirty="0" err="1"/>
              <a:t>Laaland</a:t>
            </a:r>
            <a:r>
              <a:rPr lang="da-DK" sz="1400" dirty="0"/>
              <a:t> </a:t>
            </a:r>
            <a:r>
              <a:rPr lang="da-DK" sz="1400" b="1" dirty="0">
                <a:solidFill>
                  <a:srgbClr val="46BA24"/>
                </a:solidFill>
              </a:rPr>
              <a:t>hen/ Hvor </a:t>
            </a:r>
            <a:r>
              <a:rPr lang="da-DK" sz="1400" b="1" dirty="0" err="1">
                <a:solidFill>
                  <a:srgbClr val="46BA24"/>
                </a:solidFill>
              </a:rPr>
              <a:t>hand</a:t>
            </a:r>
            <a:r>
              <a:rPr lang="da-DK" sz="1400" b="1" dirty="0">
                <a:solidFill>
                  <a:srgbClr val="46BA24"/>
                </a:solidFill>
              </a:rPr>
              <a:t> </a:t>
            </a:r>
            <a:r>
              <a:rPr lang="da-DK" sz="1400" b="1" dirty="0" err="1">
                <a:solidFill>
                  <a:srgbClr val="46BA24"/>
                </a:solidFill>
              </a:rPr>
              <a:t>traad</a:t>
            </a:r>
            <a:r>
              <a:rPr lang="da-DK" sz="1400" b="1" dirty="0">
                <a:solidFill>
                  <a:srgbClr val="46BA24"/>
                </a:solidFill>
              </a:rPr>
              <a:t> inden </a:t>
            </a:r>
            <a:r>
              <a:rPr lang="da-DK" sz="1400" b="1" dirty="0" err="1">
                <a:solidFill>
                  <a:srgbClr val="46BA24"/>
                </a:solidFill>
              </a:rPr>
              <a:t>Borte</a:t>
            </a:r>
            <a:r>
              <a:rPr lang="da-DK" sz="1400" b="1" dirty="0" err="1"/>
              <a:t>.</a:t>
            </a:r>
            <a:r>
              <a:rPr lang="da-DK" sz="1400" b="1" dirty="0" err="1">
                <a:solidFill>
                  <a:srgbClr val="46BA24"/>
                </a:solidFill>
              </a:rPr>
              <a:t>Men</a:t>
            </a:r>
            <a:r>
              <a:rPr lang="da-DK" sz="1400" dirty="0"/>
              <a:t> </a:t>
            </a:r>
            <a:r>
              <a:rPr lang="da-DK" sz="1400" dirty="0" err="1"/>
              <a:t>vortS</a:t>
            </a:r>
            <a:r>
              <a:rPr lang="da-DK" sz="1400" dirty="0"/>
              <a:t> adle </a:t>
            </a:r>
            <a:r>
              <a:rPr lang="da-DK" sz="1400" dirty="0" err="1"/>
              <a:t>Pnntz</a:t>
            </a:r>
            <a:r>
              <a:rPr lang="da-DK" sz="1400" dirty="0"/>
              <a:t> </a:t>
            </a:r>
            <a:r>
              <a:rPr lang="da-DK" sz="1400" b="1" dirty="0">
                <a:solidFill>
                  <a:srgbClr val="46BA24"/>
                </a:solidFill>
              </a:rPr>
              <a:t>med</a:t>
            </a:r>
            <a:r>
              <a:rPr lang="da-DK" sz="1400" dirty="0"/>
              <a:t> </a:t>
            </a:r>
            <a:r>
              <a:rPr lang="da-DK" sz="1400" dirty="0" err="1"/>
              <a:t>hannemofvcr</a:t>
            </a:r>
            <a:r>
              <a:rPr lang="da-DK" sz="1400" dirty="0"/>
              <a:t> </a:t>
            </a:r>
            <a:r>
              <a:rPr lang="da-DK" sz="1400" b="1" dirty="0">
                <a:solidFill>
                  <a:srgbClr val="46BA24"/>
                </a:solidFill>
              </a:rPr>
              <a:t>Strand</a:t>
            </a:r>
            <a:r>
              <a:rPr lang="da-DK" sz="1400" dirty="0"/>
              <a:t> </a:t>
            </a:r>
            <a:r>
              <a:rPr lang="da-DK" sz="1400" dirty="0" err="1"/>
              <a:t>Henfoer</a:t>
            </a:r>
            <a:r>
              <a:rPr lang="da-DK" sz="1400" dirty="0"/>
              <a:t>/</a:t>
            </a:r>
            <a:r>
              <a:rPr lang="da-DK" sz="1400" dirty="0" err="1"/>
              <a:t>ocactcdesighentil</a:t>
            </a:r>
            <a:r>
              <a:rPr lang="da-DK" sz="1400" dirty="0"/>
              <a:t> </a:t>
            </a:r>
            <a:r>
              <a:rPr lang="da-DK" sz="1400" dirty="0" err="1"/>
              <a:t>Hcssculand.Ha</a:t>
            </a:r>
            <a:r>
              <a:rPr lang="da-DK" sz="1400" dirty="0"/>
              <a:t> </a:t>
            </a:r>
            <a:r>
              <a:rPr lang="da-DK" sz="1400" dirty="0" err="1"/>
              <a:t>Ln</a:t>
            </a:r>
            <a:r>
              <a:rPr lang="da-DK" sz="1400" dirty="0"/>
              <a:t> fat tig </a:t>
            </a:r>
            <a:r>
              <a:rPr lang="da-DK" sz="1400" dirty="0" err="1"/>
              <a:t>Yat</a:t>
            </a:r>
            <a:r>
              <a:rPr lang="da-DK" sz="1400" dirty="0"/>
              <a:t> te-</a:t>
            </a:r>
            <a:r>
              <a:rPr lang="da-DK" sz="1400" dirty="0" err="1"/>
              <a:t>fogvcl</a:t>
            </a:r>
            <a:r>
              <a:rPr lang="da-DK" sz="1400" dirty="0"/>
              <a:t> </a:t>
            </a:r>
            <a:r>
              <a:rPr lang="da-DK" sz="1400" b="1" dirty="0">
                <a:solidFill>
                  <a:srgbClr val="46BA24"/>
                </a:solidFill>
              </a:rPr>
              <a:t>snarlig stol</a:t>
            </a:r>
            <a:r>
              <a:rPr lang="da-DK" sz="1400" dirty="0"/>
              <a:t> fornemmis / </a:t>
            </a:r>
            <a:r>
              <a:rPr lang="da-DK" sz="1400" dirty="0" err="1"/>
              <a:t>Saafremtvena</a:t>
            </a:r>
            <a:r>
              <a:rPr lang="da-DK" sz="1400" dirty="0"/>
              <a:t> </a:t>
            </a:r>
            <a:r>
              <a:rPr lang="da-DK" sz="1400" dirty="0" err="1"/>
              <a:t>leFredeye'sisortndettfr»mmls</a:t>
            </a:r>
            <a:r>
              <a:rPr lang="da-DK" sz="1400" dirty="0"/>
              <a:t>. </a:t>
            </a:r>
            <a:r>
              <a:rPr lang="da-DK" sz="1400" dirty="0" err="1"/>
              <a:t>Thihverpaasinn:p</a:t>
            </a:r>
            <a:r>
              <a:rPr lang="da-DK" sz="1400" dirty="0"/>
              <a:t> </a:t>
            </a:r>
            <a:r>
              <a:rPr lang="da-DK" sz="1400" b="1" dirty="0" err="1">
                <a:solidFill>
                  <a:srgbClr val="46BA24"/>
                </a:solidFill>
              </a:rPr>
              <a:t>staar</a:t>
            </a:r>
            <a:r>
              <a:rPr lang="da-DK" sz="1400" dirty="0"/>
              <a:t>/</a:t>
            </a:r>
            <a:r>
              <a:rPr lang="da-DK" sz="1400" dirty="0" err="1"/>
              <a:t>ochvil</a:t>
            </a:r>
            <a:r>
              <a:rPr lang="da-DK" sz="1400" dirty="0"/>
              <a:t> </a:t>
            </a:r>
            <a:r>
              <a:rPr lang="da-DK" sz="1400" dirty="0" err="1"/>
              <a:t>eysiMsivr</a:t>
            </a:r>
            <a:r>
              <a:rPr lang="da-DK" sz="1400" dirty="0"/>
              <a:t>/ End </a:t>
            </a:r>
            <a:r>
              <a:rPr lang="da-DK" sz="1400" dirty="0" err="1"/>
              <a:t>handsin</a:t>
            </a:r>
            <a:r>
              <a:rPr lang="da-DK" sz="1400" dirty="0"/>
              <a:t> T)</a:t>
            </a:r>
            <a:r>
              <a:rPr lang="da-DK" sz="1400" dirty="0" err="1"/>
              <a:t>cderpart</a:t>
            </a:r>
            <a:r>
              <a:rPr lang="da-DK" sz="1400" dirty="0"/>
              <a:t> </a:t>
            </a:r>
            <a:r>
              <a:rPr lang="da-DK" sz="1400" dirty="0" err="1"/>
              <a:t>meomagt</a:t>
            </a:r>
            <a:r>
              <a:rPr lang="da-DK" sz="1400" dirty="0"/>
              <a:t> til </a:t>
            </a:r>
            <a:r>
              <a:rPr lang="da-DK" sz="1400" dirty="0" err="1"/>
              <a:t>Krykkekjsr</a:t>
            </a:r>
            <a:r>
              <a:rPr lang="da-DK" sz="1400" dirty="0"/>
              <a:t>. </a:t>
            </a:r>
            <a:r>
              <a:rPr lang="da-DK" sz="1400" dirty="0" err="1"/>
              <a:t>Po!m</a:t>
            </a:r>
            <a:r>
              <a:rPr lang="da-DK" sz="1400" dirty="0"/>
              <a:t>. </a:t>
            </a:r>
            <a:r>
              <a:rPr lang="da-DK" sz="1400" b="1" dirty="0">
                <a:solidFill>
                  <a:srgbClr val="46BA24"/>
                </a:solidFill>
              </a:rPr>
              <a:t>Thi</a:t>
            </a:r>
            <a:r>
              <a:rPr lang="da-DK" sz="1400" dirty="0"/>
              <a:t> </a:t>
            </a:r>
            <a:r>
              <a:rPr lang="da-DK" sz="1400" dirty="0" err="1"/>
              <a:t>Lubomirffysigi</a:t>
            </a:r>
            <a:r>
              <a:rPr lang="da-DK" sz="1400" dirty="0"/>
              <a:t> </a:t>
            </a:r>
            <a:r>
              <a:rPr lang="da-DK" sz="1400" b="1" dirty="0" err="1">
                <a:solidFill>
                  <a:srgbClr val="46BA24"/>
                </a:solidFill>
              </a:rPr>
              <a:t>Sinden</a:t>
            </a:r>
            <a:r>
              <a:rPr lang="da-DK" sz="1400" dirty="0"/>
              <a:t> </a:t>
            </a:r>
            <a:r>
              <a:rPr lang="da-DK" sz="1400" dirty="0" err="1"/>
              <a:t>holtesaa</a:t>
            </a:r>
            <a:r>
              <a:rPr lang="da-DK" sz="1400" dirty="0"/>
              <a:t>/ </a:t>
            </a:r>
            <a:r>
              <a:rPr lang="da-DK" sz="1400" b="1" dirty="0">
                <a:solidFill>
                  <a:srgbClr val="46BA24"/>
                </a:solidFill>
              </a:rPr>
              <a:t>At</a:t>
            </a:r>
            <a:r>
              <a:rPr lang="da-DK" sz="1400" dirty="0"/>
              <a:t> </a:t>
            </a:r>
            <a:r>
              <a:rPr lang="da-DK" sz="1400" dirty="0" err="1"/>
              <a:t>KongenSeyerlss</a:t>
            </a:r>
            <a:r>
              <a:rPr lang="da-DK" sz="1400" dirty="0"/>
              <a:t> </a:t>
            </a:r>
            <a:r>
              <a:rPr lang="da-DK" sz="1400" dirty="0" err="1"/>
              <a:t>afMarckeumaattegaa</a:t>
            </a:r>
            <a:r>
              <a:rPr lang="da-DK" sz="1400" dirty="0"/>
              <a:t>. </a:t>
            </a:r>
            <a:r>
              <a:rPr lang="da-DK" sz="1400" b="1" dirty="0">
                <a:solidFill>
                  <a:srgbClr val="46BA24"/>
                </a:solidFill>
              </a:rPr>
              <a:t>Hen</a:t>
            </a:r>
            <a:r>
              <a:rPr lang="da-DK" sz="1400" dirty="0"/>
              <a:t> </a:t>
            </a:r>
            <a:r>
              <a:rPr lang="da-DK" sz="1400" dirty="0" err="1"/>
              <a:t>vcd</a:t>
            </a:r>
            <a:r>
              <a:rPr lang="da-DK" sz="1400" dirty="0"/>
              <a:t> </a:t>
            </a:r>
            <a:r>
              <a:rPr lang="da-DK" sz="1400" dirty="0" err="1"/>
              <a:t>femtt,sindepaa</a:t>
            </a:r>
            <a:r>
              <a:rPr lang="da-DK" sz="1400" dirty="0"/>
              <a:t> </a:t>
            </a:r>
            <a:r>
              <a:rPr lang="da-DK" sz="1400" dirty="0" err="1"/>
              <a:t>Stcden</a:t>
            </a:r>
            <a:r>
              <a:rPr lang="da-DK" sz="1400" dirty="0"/>
              <a:t> </a:t>
            </a:r>
            <a:r>
              <a:rPr lang="da-DK" sz="1400" dirty="0" err="1"/>
              <a:t>sankessiagnc</a:t>
            </a:r>
            <a:r>
              <a:rPr lang="da-DK" sz="1400" dirty="0"/>
              <a:t>. </a:t>
            </a:r>
            <a:r>
              <a:rPr lang="da-DK" sz="1400" dirty="0" err="1"/>
              <a:t>AltTrossetplyndrttbles</a:t>
            </a:r>
            <a:r>
              <a:rPr lang="da-DK" sz="1400" dirty="0"/>
              <a:t>/ </a:t>
            </a:r>
            <a:r>
              <a:rPr lang="da-DK" sz="1400" dirty="0" err="1"/>
              <a:t>samptStyckeenebcritagne</a:t>
            </a:r>
            <a:r>
              <a:rPr lang="da-DK" sz="1400" dirty="0"/>
              <a:t>. </a:t>
            </a:r>
            <a:r>
              <a:rPr lang="da-DK" sz="1400" dirty="0" err="1"/>
              <a:t>Debeste!i</a:t>
            </a:r>
            <a:r>
              <a:rPr lang="da-DK" sz="1400" dirty="0"/>
              <a:t>)</a:t>
            </a:r>
            <a:r>
              <a:rPr lang="da-DK" sz="1400" dirty="0" err="1"/>
              <a:t>sfvivsmandblefv'eendeel</a:t>
            </a:r>
            <a:endParaRPr lang="da-DK" sz="1400" dirty="0"/>
          </a:p>
          <a:p>
            <a:pPr marL="0" indent="0">
              <a:buNone/>
            </a:pPr>
            <a:endParaRPr lang="da-DK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D975665A-61CB-4DAB-8750-5B97BD1810B6}" type="datetime5">
              <a:rPr lang="da-DK" smtClean="0"/>
              <a:pPr/>
              <a:t>november 2020</a:t>
            </a:fld>
            <a:endParaRPr lang="da-DK" dirty="0"/>
          </a:p>
        </p:txBody>
      </p:sp>
      <p:pic>
        <p:nvPicPr>
          <p:cNvPr id="5" name="image2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5609" y="384891"/>
            <a:ext cx="4121471" cy="5217443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33862459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8542E96-009D-1B47-9021-D2DF8A3B8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138" y="655604"/>
            <a:ext cx="8688333" cy="1504666"/>
          </a:xfrm>
        </p:spPr>
        <p:txBody>
          <a:bodyPr/>
          <a:lstStyle/>
          <a:p>
            <a:r>
              <a:rPr lang="en-GB" sz="3600" dirty="0"/>
              <a:t>The newspapers can be viewed and close read in </a:t>
            </a:r>
            <a:r>
              <a:rPr lang="en-GB" sz="3600" dirty="0" err="1"/>
              <a:t>Mediestream</a:t>
            </a:r>
            <a:endParaRPr lang="en-GB" sz="3600" dirty="0"/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67259166-BDC4-1F49-9D55-8D016E49317A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D975665A-61CB-4DAB-8750-5B97BD1810B6}" type="datetime5">
              <a:rPr lang="da-DK" smtClean="0"/>
              <a:pPr/>
              <a:t>november 2020</a:t>
            </a:fld>
            <a:endParaRPr lang="da-DK" dirty="0"/>
          </a:p>
        </p:txBody>
      </p:sp>
      <p:pic>
        <p:nvPicPr>
          <p:cNvPr id="6" name="Billede 5">
            <a:extLst>
              <a:ext uri="{FF2B5EF4-FFF2-40B4-BE49-F238E27FC236}">
                <a16:creationId xmlns:a16="http://schemas.microsoft.com/office/drawing/2014/main" id="{E9D9BC6E-826D-B349-AF95-8E916B3E74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138" y="1567763"/>
            <a:ext cx="11840059" cy="7738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76819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337F58F-3091-7C46-89AB-0398812F5D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138" y="655604"/>
            <a:ext cx="8347207" cy="917596"/>
          </a:xfrm>
        </p:spPr>
        <p:txBody>
          <a:bodyPr/>
          <a:lstStyle/>
          <a:p>
            <a:r>
              <a:rPr lang="en-GB" dirty="0"/>
              <a:t>The newspapers as datasets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2BCE5CA5-0AEA-5C41-B8ED-09E7E4D221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19138" y="1813301"/>
            <a:ext cx="4534787" cy="3921071"/>
          </a:xfrm>
        </p:spPr>
        <p:txBody>
          <a:bodyPr/>
          <a:lstStyle/>
          <a:p>
            <a:r>
              <a:rPr lang="en-GB" sz="2000" dirty="0"/>
              <a:t>There is a dataset for each year between 1666-1877</a:t>
            </a:r>
          </a:p>
          <a:p>
            <a:r>
              <a:rPr lang="en-GB" sz="2000" dirty="0"/>
              <a:t>The datasets are structured as tabular data meaning that it is structured into rows </a:t>
            </a:r>
          </a:p>
          <a:p>
            <a:r>
              <a:rPr lang="en-GB" sz="2000" dirty="0"/>
              <a:t>Each row is an article (as found by the segmentation) </a:t>
            </a:r>
          </a:p>
          <a:p>
            <a:r>
              <a:rPr lang="en-GB" sz="2000" dirty="0"/>
              <a:t>In the cells in this row you will find various information about the article:</a:t>
            </a:r>
          </a:p>
          <a:p>
            <a:pPr lvl="1"/>
            <a:r>
              <a:rPr lang="en-GB" sz="2000" dirty="0"/>
              <a:t> title of the newspaper </a:t>
            </a:r>
          </a:p>
          <a:p>
            <a:pPr lvl="1"/>
            <a:r>
              <a:rPr lang="en-GB" sz="2000" dirty="0"/>
              <a:t>date</a:t>
            </a:r>
          </a:p>
          <a:p>
            <a:pPr lvl="1"/>
            <a:r>
              <a:rPr lang="en-GB" sz="2000" dirty="0"/>
              <a:t>OCR –text of the newspaper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86B6A63C-D0CE-4648-B75C-07D88885AD6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D975665A-61CB-4DAB-8750-5B97BD1810B6}" type="datetime5">
              <a:rPr lang="da-DK" smtClean="0"/>
              <a:pPr/>
              <a:t>november 2020</a:t>
            </a:fld>
            <a:endParaRPr lang="da-DK" dirty="0"/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852593C3-E9CB-2B48-BCB4-6E404C508D9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800" t="16611" r="42913" b="12201"/>
          <a:stretch/>
        </p:blipFill>
        <p:spPr>
          <a:xfrm>
            <a:off x="8757883" y="1573200"/>
            <a:ext cx="2710217" cy="3734811"/>
          </a:xfrm>
          <a:prstGeom prst="rect">
            <a:avLst/>
          </a:prstGeom>
        </p:spPr>
      </p:pic>
      <p:pic>
        <p:nvPicPr>
          <p:cNvPr id="6" name="Billede 5">
            <a:extLst>
              <a:ext uri="{FF2B5EF4-FFF2-40B4-BE49-F238E27FC236}">
                <a16:creationId xmlns:a16="http://schemas.microsoft.com/office/drawing/2014/main" id="{8C0258A6-4D92-0245-9DBE-AABD47A831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800" t="18501" r="43700" b="12201"/>
          <a:stretch/>
        </p:blipFill>
        <p:spPr>
          <a:xfrm>
            <a:off x="5715086" y="1573200"/>
            <a:ext cx="2716226" cy="3734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6130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05BC73C1-7B84-E046-A6B6-D88834368260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D975665A-61CB-4DAB-8750-5B97BD1810B6}" type="datetime5">
              <a:rPr lang="da-DK" smtClean="0"/>
              <a:pPr/>
              <a:t>november 2020</a:t>
            </a:fld>
            <a:endParaRPr lang="da-DK" dirty="0"/>
          </a:p>
        </p:txBody>
      </p:sp>
      <p:pic>
        <p:nvPicPr>
          <p:cNvPr id="6" name="Billede 5">
            <a:extLst>
              <a:ext uri="{FF2B5EF4-FFF2-40B4-BE49-F238E27FC236}">
                <a16:creationId xmlns:a16="http://schemas.microsoft.com/office/drawing/2014/main" id="{A4A5BF41-AC0B-D842-B19F-C40C7E50D17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3987" y="-171592"/>
            <a:ext cx="13768304" cy="7029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9920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5FD8163-E586-3043-886F-66F50533B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Todays goal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56AE051F-1BA7-D841-8C4D-E4C01C8528E7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D975665A-61CB-4DAB-8750-5B97BD1810B6}" type="datetime5">
              <a:rPr lang="da-DK" smtClean="0"/>
              <a:pPr/>
              <a:t>november 2020</a:t>
            </a:fld>
            <a:endParaRPr lang="da-DK" dirty="0"/>
          </a:p>
        </p:txBody>
      </p:sp>
      <p:pic>
        <p:nvPicPr>
          <p:cNvPr id="6" name="Billede 5">
            <a:extLst>
              <a:ext uri="{FF2B5EF4-FFF2-40B4-BE49-F238E27FC236}">
                <a16:creationId xmlns:a16="http://schemas.microsoft.com/office/drawing/2014/main" id="{FB690490-A6A4-224A-B978-9DDF20F6A5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7562" y="384891"/>
            <a:ext cx="6840538" cy="5469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5605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75765C5-D697-3F4B-A76F-BDDDD85F65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 err="1"/>
              <a:t>What</a:t>
            </a:r>
            <a:r>
              <a:rPr lang="da-DK" dirty="0"/>
              <a:t> </a:t>
            </a:r>
            <a:r>
              <a:rPr lang="da-DK" dirty="0" err="1"/>
              <a:t>we</a:t>
            </a:r>
            <a:r>
              <a:rPr lang="da-DK" dirty="0"/>
              <a:t> </a:t>
            </a:r>
            <a:r>
              <a:rPr lang="da-DK" dirty="0" err="1"/>
              <a:t>wont</a:t>
            </a:r>
            <a:r>
              <a:rPr lang="da-DK" dirty="0"/>
              <a:t> </a:t>
            </a:r>
            <a:r>
              <a:rPr lang="da-DK" dirty="0" err="1"/>
              <a:t>be</a:t>
            </a:r>
            <a:r>
              <a:rPr lang="da-DK" dirty="0"/>
              <a:t> </a:t>
            </a:r>
            <a:r>
              <a:rPr lang="da-DK" dirty="0" err="1"/>
              <a:t>talking</a:t>
            </a:r>
            <a:r>
              <a:rPr lang="da-DK" dirty="0"/>
              <a:t> </a:t>
            </a:r>
            <a:r>
              <a:rPr lang="da-DK" dirty="0" err="1"/>
              <a:t>about</a:t>
            </a:r>
            <a:endParaRPr lang="en-GB" dirty="0"/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F39F9BCC-8A8E-A048-8898-2041CF5CB389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D975665A-61CB-4DAB-8750-5B97BD1810B6}" type="datetime5">
              <a:rPr lang="da-DK" smtClean="0"/>
              <a:pPr/>
              <a:t>november 2020</a:t>
            </a:fld>
            <a:endParaRPr lang="da-DK" dirty="0"/>
          </a:p>
        </p:txBody>
      </p:sp>
      <p:sp>
        <p:nvSpPr>
          <p:cNvPr id="7" name="Pladsholder til indhold 2">
            <a:extLst>
              <a:ext uri="{FF2B5EF4-FFF2-40B4-BE49-F238E27FC236}">
                <a16:creationId xmlns:a16="http://schemas.microsoft.com/office/drawing/2014/main" id="{EAA7369D-99FD-924A-967D-A71E075790F2}"/>
              </a:ext>
            </a:extLst>
          </p:cNvPr>
          <p:cNvSpPr txBox="1">
            <a:spLocks/>
          </p:cNvSpPr>
          <p:nvPr/>
        </p:nvSpPr>
        <p:spPr>
          <a:xfrm>
            <a:off x="573438" y="1941771"/>
            <a:ext cx="9407469" cy="4351338"/>
          </a:xfrm>
          <a:prstGeom prst="rect">
            <a:avLst/>
          </a:prstGeom>
        </p:spPr>
        <p:txBody>
          <a:bodyPr/>
          <a:lstStyle>
            <a:lvl1pPr marL="252000" indent="-252000" algn="l" defTabSz="914400" rtl="0" eaLnBrk="1" latinLnBrk="0" hangingPunct="1">
              <a:lnSpc>
                <a:spcPct val="99000"/>
              </a:lnSpc>
              <a:spcBef>
                <a:spcPts val="0"/>
              </a:spcBef>
              <a:buFont typeface="Arial" panose="020B0604020202020204" pitchFamily="34" charset="0"/>
              <a:buChar char="―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32000" indent="-180000" algn="l" defTabSz="914400" rtl="0" eaLnBrk="1" latinLnBrk="0" hangingPunct="1">
              <a:lnSpc>
                <a:spcPct val="99000"/>
              </a:lnSpc>
              <a:spcBef>
                <a:spcPts val="0"/>
              </a:spcBef>
              <a:buFont typeface="Arial" panose="020B0604020202020204" pitchFamily="34" charset="0"/>
              <a:buChar char="–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76000" indent="-144000" algn="l" defTabSz="914400" rtl="0" eaLnBrk="1" latinLnBrk="0" hangingPunct="1">
              <a:lnSpc>
                <a:spcPct val="99000"/>
              </a:lnSpc>
              <a:spcBef>
                <a:spcPts val="0"/>
              </a:spcBef>
              <a:buFont typeface="Arial" panose="020B0604020202020204" pitchFamily="34" charset="0"/>
              <a:buChar char="-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0" indent="0" algn="l" defTabSz="914400" rtl="0" eaLnBrk="1" latinLnBrk="0" hangingPunct="1">
              <a:lnSpc>
                <a:spcPct val="99000"/>
              </a:lnSpc>
              <a:spcBef>
                <a:spcPts val="1400"/>
              </a:spcBef>
              <a:spcAft>
                <a:spcPts val="1400"/>
              </a:spcAft>
              <a:buFont typeface="Arial" panose="020B0604020202020204" pitchFamily="34" charset="0"/>
              <a:buChar char="​"/>
              <a:defRPr sz="13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76000" indent="-144000" algn="l" defTabSz="914400" rtl="0" eaLnBrk="1" latinLnBrk="0" hangingPunct="1">
              <a:lnSpc>
                <a:spcPct val="99000"/>
              </a:lnSpc>
              <a:spcBef>
                <a:spcPts val="0"/>
              </a:spcBef>
              <a:buFont typeface="Arial" panose="020B0604020202020204" pitchFamily="34" charset="0"/>
              <a:buChar char="-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576000" indent="-144000" algn="l" defTabSz="914400" rtl="0" eaLnBrk="1" latinLnBrk="0" hangingPunct="1">
              <a:lnSpc>
                <a:spcPct val="99000"/>
              </a:lnSpc>
              <a:spcBef>
                <a:spcPts val="0"/>
              </a:spcBef>
              <a:buFont typeface="Arial" panose="020B0604020202020204" pitchFamily="34" charset="0"/>
              <a:buChar char="-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576000" indent="-144000" algn="l" defTabSz="914400" rtl="0" eaLnBrk="1" latinLnBrk="0" hangingPunct="1">
              <a:lnSpc>
                <a:spcPct val="99000"/>
              </a:lnSpc>
              <a:spcBef>
                <a:spcPts val="0"/>
              </a:spcBef>
              <a:buFont typeface="Arial" panose="020B0604020202020204" pitchFamily="34" charset="0"/>
              <a:buChar char="-"/>
              <a:defRPr sz="13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576000" indent="-144000" algn="l" defTabSz="914400" rtl="0" eaLnBrk="1" latinLnBrk="0" hangingPunct="1">
              <a:lnSpc>
                <a:spcPct val="99000"/>
              </a:lnSpc>
              <a:spcBef>
                <a:spcPts val="0"/>
              </a:spcBef>
              <a:buFont typeface="Arial" panose="020B0604020202020204" pitchFamily="34" charset="0"/>
              <a:buChar char="-"/>
              <a:defRPr sz="13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76000" indent="-144000" algn="l" defTabSz="914400" rtl="0" eaLnBrk="1" latinLnBrk="0" hangingPunct="1">
              <a:lnSpc>
                <a:spcPct val="99000"/>
              </a:lnSpc>
              <a:spcBef>
                <a:spcPts val="0"/>
              </a:spcBef>
              <a:buFont typeface="Arial" panose="020B0604020202020204" pitchFamily="34" charset="0"/>
              <a:buChar char="-"/>
              <a:defRPr sz="13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68000">
              <a:buSzPct val="100000"/>
              <a:buFont typeface="Arial" panose="020B0604020202020204" pitchFamily="34" charset="0"/>
              <a:buChar char="•"/>
            </a:pPr>
            <a:r>
              <a:rPr lang="da-DK" sz="2400" dirty="0"/>
              <a:t> How to find domain </a:t>
            </a:r>
            <a:r>
              <a:rPr lang="da-DK" sz="2400" dirty="0" err="1"/>
              <a:t>specific</a:t>
            </a:r>
            <a:r>
              <a:rPr lang="da-DK" sz="2400" dirty="0"/>
              <a:t> data</a:t>
            </a:r>
          </a:p>
          <a:p>
            <a:pPr marL="468000" fontAlgn="base">
              <a:buSzPct val="100000"/>
              <a:buFont typeface="Arial" panose="020B0604020202020204" pitchFamily="34" charset="0"/>
              <a:buChar char="•"/>
            </a:pPr>
            <a:r>
              <a:rPr lang="da-DK" sz="2400" dirty="0"/>
              <a:t> Data </a:t>
            </a:r>
            <a:r>
              <a:rPr lang="da-DK" sz="2400" dirty="0" err="1"/>
              <a:t>collection</a:t>
            </a:r>
            <a:r>
              <a:rPr lang="da-DK" sz="2400" dirty="0"/>
              <a:t> (</a:t>
            </a:r>
            <a:r>
              <a:rPr lang="da-DK" sz="2400" dirty="0" err="1"/>
              <a:t>can</a:t>
            </a:r>
            <a:r>
              <a:rPr lang="da-DK" sz="2400" dirty="0"/>
              <a:t> </a:t>
            </a:r>
            <a:r>
              <a:rPr lang="da-DK" sz="2400" dirty="0" err="1"/>
              <a:t>be</a:t>
            </a:r>
            <a:r>
              <a:rPr lang="da-DK" sz="2400" dirty="0"/>
              <a:t> the most time </a:t>
            </a:r>
            <a:r>
              <a:rPr lang="da-DK" sz="2400" dirty="0" err="1"/>
              <a:t>consuming</a:t>
            </a:r>
            <a:r>
              <a:rPr lang="da-DK" sz="2400" dirty="0"/>
              <a:t> part of a ”real” </a:t>
            </a:r>
            <a:r>
              <a:rPr lang="da-DK" sz="2400" dirty="0" err="1"/>
              <a:t>project</a:t>
            </a:r>
            <a:r>
              <a:rPr lang="da-DK" sz="2400" dirty="0"/>
              <a:t>)</a:t>
            </a:r>
          </a:p>
          <a:p>
            <a:pPr marL="468000">
              <a:buSzPct val="100000"/>
              <a:buFont typeface="Arial" panose="020B0604020202020204" pitchFamily="34" charset="0"/>
              <a:buChar char="•"/>
            </a:pPr>
            <a:r>
              <a:rPr lang="da-DK" sz="2400" dirty="0"/>
              <a:t> Advanced analyses </a:t>
            </a:r>
            <a:r>
              <a:rPr lang="da-DK" sz="2400" dirty="0" err="1"/>
              <a:t>such</a:t>
            </a:r>
            <a:r>
              <a:rPr lang="da-DK" sz="2400" dirty="0"/>
              <a:t> as </a:t>
            </a:r>
            <a:r>
              <a:rPr lang="da-DK" sz="2400" dirty="0" err="1"/>
              <a:t>sentiment</a:t>
            </a:r>
            <a:r>
              <a:rPr lang="da-DK" sz="2400" dirty="0"/>
              <a:t>, </a:t>
            </a:r>
            <a:r>
              <a:rPr lang="da-DK" sz="2400" dirty="0" err="1"/>
              <a:t>named</a:t>
            </a:r>
            <a:r>
              <a:rPr lang="da-DK" sz="2400" dirty="0"/>
              <a:t> </a:t>
            </a:r>
            <a:r>
              <a:rPr lang="da-DK" sz="2400" dirty="0" err="1"/>
              <a:t>entity</a:t>
            </a:r>
            <a:r>
              <a:rPr lang="da-DK" sz="2400" dirty="0"/>
              <a:t> </a:t>
            </a:r>
            <a:r>
              <a:rPr lang="da-DK" sz="2400" dirty="0" err="1"/>
              <a:t>recognition</a:t>
            </a:r>
            <a:r>
              <a:rPr lang="da-DK" sz="2400" dirty="0"/>
              <a:t> (NER) and </a:t>
            </a:r>
            <a:r>
              <a:rPr lang="da-DK" sz="2400" dirty="0" err="1"/>
              <a:t>machine</a:t>
            </a:r>
            <a:r>
              <a:rPr lang="da-DK" sz="2400" dirty="0"/>
              <a:t> </a:t>
            </a:r>
            <a:r>
              <a:rPr lang="da-DK" sz="2400" dirty="0" err="1"/>
              <a:t>learning</a:t>
            </a:r>
            <a:endParaRPr lang="da-DK" sz="2400" dirty="0"/>
          </a:p>
          <a:p>
            <a:pPr marL="468000">
              <a:buSzPct val="100000"/>
              <a:buFont typeface="Arial" panose="020B0604020202020204" pitchFamily="34" charset="0"/>
              <a:buChar char="•"/>
            </a:pPr>
            <a:r>
              <a:rPr lang="da-DK" sz="2400" dirty="0"/>
              <a:t> Version </a:t>
            </a:r>
            <a:r>
              <a:rPr lang="da-DK" sz="2400" dirty="0" err="1"/>
              <a:t>control</a:t>
            </a:r>
            <a:r>
              <a:rPr lang="da-DK" sz="2400" dirty="0"/>
              <a:t> </a:t>
            </a:r>
            <a:r>
              <a:rPr lang="da-DK" sz="2400" dirty="0" err="1"/>
              <a:t>like</a:t>
            </a:r>
            <a:r>
              <a:rPr lang="da-DK" sz="2400" dirty="0"/>
              <a:t> </a:t>
            </a:r>
            <a:r>
              <a:rPr lang="da-DK" sz="2400" dirty="0" err="1"/>
              <a:t>git</a:t>
            </a:r>
            <a:r>
              <a:rPr lang="da-DK" sz="2400" dirty="0"/>
              <a:t> and </a:t>
            </a:r>
            <a:r>
              <a:rPr lang="da-DK" sz="2400" dirty="0" err="1"/>
              <a:t>other</a:t>
            </a:r>
            <a:r>
              <a:rPr lang="da-DK" sz="2400" dirty="0"/>
              <a:t> IT support tools</a:t>
            </a:r>
          </a:p>
          <a:p>
            <a:pPr marL="468000">
              <a:buSzPct val="100000"/>
              <a:buFont typeface="Arial" panose="020B0604020202020204" pitchFamily="34" charset="0"/>
              <a:buChar char="•"/>
            </a:pPr>
            <a:r>
              <a:rPr lang="da-DK" sz="2400" dirty="0"/>
              <a:t> </a:t>
            </a:r>
            <a:r>
              <a:rPr lang="da-DK" sz="2400" dirty="0" err="1"/>
              <a:t>Catatypes</a:t>
            </a:r>
            <a:endParaRPr lang="da-DK" sz="2400" dirty="0"/>
          </a:p>
          <a:p>
            <a:pPr marL="468000">
              <a:buSzPct val="100000"/>
              <a:buFont typeface="Arial" panose="020B0604020202020204" pitchFamily="34" charset="0"/>
              <a:buChar char="•"/>
            </a:pPr>
            <a:r>
              <a:rPr lang="da-DK" sz="2400" dirty="0"/>
              <a:t> Programmering </a:t>
            </a:r>
          </a:p>
        </p:txBody>
      </p:sp>
    </p:spTree>
    <p:extLst>
      <p:ext uri="{BB962C8B-B14F-4D97-AF65-F5344CB8AC3E}">
        <p14:creationId xmlns:p14="http://schemas.microsoft.com/office/powerpoint/2010/main" val="652738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915282-DE33-A14F-98C7-5EA2AC898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138" y="655604"/>
            <a:ext cx="6840537" cy="917596"/>
          </a:xfrm>
        </p:spPr>
        <p:txBody>
          <a:bodyPr/>
          <a:lstStyle/>
          <a:p>
            <a:r>
              <a:rPr lang="en-GB" dirty="0"/>
              <a:t>The plan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C63BAFA6-FCDD-7C4C-89BA-6A6CA27EA5C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19137" y="1813302"/>
            <a:ext cx="9587235" cy="3471498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a-DK" sz="2400" dirty="0"/>
              <a:t>Log in to </a:t>
            </a:r>
            <a:r>
              <a:rPr lang="da-DK" sz="2400" dirty="0" err="1"/>
              <a:t>Rstudio</a:t>
            </a:r>
            <a:r>
              <a:rPr lang="da-DK" sz="2400" dirty="0"/>
              <a:t> </a:t>
            </a:r>
            <a:r>
              <a:rPr lang="da-DK" sz="2400" dirty="0" err="1"/>
              <a:t>Cloud</a:t>
            </a:r>
            <a:endParaRPr lang="da-DK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da-DK" sz="2400" dirty="0"/>
              <a:t>Read in data to </a:t>
            </a:r>
            <a:r>
              <a:rPr lang="da-DK" sz="2400" dirty="0" err="1"/>
              <a:t>Rstudio</a:t>
            </a:r>
            <a:r>
              <a:rPr lang="da-DK" sz="2400" dirty="0"/>
              <a:t> </a:t>
            </a:r>
            <a:r>
              <a:rPr lang="da-DK" sz="2400" dirty="0" err="1"/>
              <a:t>Cloud</a:t>
            </a:r>
            <a:endParaRPr lang="da-DK" sz="2400" dirty="0"/>
          </a:p>
          <a:p>
            <a:pPr>
              <a:buFont typeface="Arial" panose="020B0604020202020204" pitchFamily="34" charset="0"/>
              <a:buChar char="•"/>
            </a:pPr>
            <a:r>
              <a:rPr lang="da-DK" sz="2400" dirty="0"/>
              <a:t>I </a:t>
            </a:r>
            <a:r>
              <a:rPr lang="da-DK" sz="2400" dirty="0" err="1"/>
              <a:t>will</a:t>
            </a:r>
            <a:r>
              <a:rPr lang="da-DK" sz="2400" dirty="0"/>
              <a:t> </a:t>
            </a:r>
            <a:r>
              <a:rPr lang="da-DK" sz="2400" dirty="0" err="1"/>
              <a:t>be</a:t>
            </a:r>
            <a:r>
              <a:rPr lang="da-DK" sz="2400" dirty="0"/>
              <a:t> </a:t>
            </a:r>
            <a:r>
              <a:rPr lang="da-DK" sz="2400" dirty="0" err="1"/>
              <a:t>walking</a:t>
            </a:r>
            <a:r>
              <a:rPr lang="da-DK" sz="2400" dirty="0"/>
              <a:t> </a:t>
            </a:r>
            <a:r>
              <a:rPr lang="da-DK" sz="2400" dirty="0" err="1"/>
              <a:t>through</a:t>
            </a:r>
            <a:r>
              <a:rPr lang="da-DK" sz="2400" dirty="0"/>
              <a:t> the </a:t>
            </a:r>
            <a:r>
              <a:rPr lang="da-DK" sz="2400" dirty="0" err="1"/>
              <a:t>code</a:t>
            </a:r>
            <a:r>
              <a:rPr lang="da-DK" sz="2400" dirty="0"/>
              <a:t> and </a:t>
            </a:r>
            <a:r>
              <a:rPr lang="da-DK" sz="2400" dirty="0" err="1"/>
              <a:t>you</a:t>
            </a:r>
            <a:r>
              <a:rPr lang="da-DK" sz="2400" dirty="0"/>
              <a:t> </a:t>
            </a:r>
            <a:r>
              <a:rPr lang="da-DK" sz="2400" dirty="0" err="1"/>
              <a:t>will</a:t>
            </a:r>
            <a:r>
              <a:rPr lang="da-DK" sz="2400" dirty="0"/>
              <a:t> </a:t>
            </a:r>
            <a:r>
              <a:rPr lang="da-DK" sz="2400" dirty="0" err="1"/>
              <a:t>repeat</a:t>
            </a:r>
            <a:r>
              <a:rPr lang="da-DK" sz="2400" dirty="0"/>
              <a:t> on </a:t>
            </a:r>
            <a:r>
              <a:rPr lang="da-DK" sz="2400" dirty="0" err="1"/>
              <a:t>your</a:t>
            </a:r>
            <a:r>
              <a:rPr lang="da-DK" sz="2400" dirty="0"/>
              <a:t> end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a-DK" sz="2400" dirty="0"/>
              <a:t>Online </a:t>
            </a:r>
            <a:r>
              <a:rPr lang="da-DK" sz="2400" dirty="0" err="1"/>
              <a:t>challenge</a:t>
            </a:r>
            <a:r>
              <a:rPr lang="da-DK" sz="2400" dirty="0"/>
              <a:t>: the </a:t>
            </a:r>
            <a:r>
              <a:rPr lang="da-DK" sz="2400" dirty="0" err="1"/>
              <a:t>analysis</a:t>
            </a:r>
            <a:r>
              <a:rPr lang="da-DK" sz="2400" dirty="0"/>
              <a:t> </a:t>
            </a:r>
            <a:r>
              <a:rPr lang="da-DK" sz="2400" dirty="0" err="1"/>
              <a:t>consists</a:t>
            </a:r>
            <a:r>
              <a:rPr lang="da-DK" sz="2400" dirty="0"/>
              <a:t> of </a:t>
            </a:r>
            <a:r>
              <a:rPr lang="da-DK" sz="2400" dirty="0" err="1"/>
              <a:t>several</a:t>
            </a:r>
            <a:r>
              <a:rPr lang="da-DK" sz="2400" dirty="0"/>
              <a:t> steps: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da-DK" sz="2400" dirty="0"/>
              <a:t>I </a:t>
            </a:r>
            <a:r>
              <a:rPr lang="da-DK" sz="2400" dirty="0" err="1"/>
              <a:t>will</a:t>
            </a:r>
            <a:r>
              <a:rPr lang="da-DK" sz="2400" dirty="0"/>
              <a:t> </a:t>
            </a:r>
            <a:r>
              <a:rPr lang="da-DK" sz="2400" dirty="0" err="1"/>
              <a:t>be</a:t>
            </a:r>
            <a:r>
              <a:rPr lang="da-DK" sz="2400" dirty="0"/>
              <a:t> </a:t>
            </a:r>
            <a:r>
              <a:rPr lang="da-DK" sz="2400" dirty="0" err="1"/>
              <a:t>demonstrating</a:t>
            </a:r>
            <a:r>
              <a:rPr lang="da-DK" sz="2400" dirty="0"/>
              <a:t> a step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da-DK" sz="2400" dirty="0" err="1"/>
              <a:t>You</a:t>
            </a:r>
            <a:r>
              <a:rPr lang="da-DK" sz="2400" dirty="0"/>
              <a:t> </a:t>
            </a:r>
            <a:r>
              <a:rPr lang="da-DK" sz="2400" dirty="0" err="1"/>
              <a:t>will</a:t>
            </a:r>
            <a:r>
              <a:rPr lang="da-DK" sz="2400" dirty="0"/>
              <a:t> </a:t>
            </a:r>
            <a:r>
              <a:rPr lang="da-DK" sz="2400" dirty="0" err="1"/>
              <a:t>repeat</a:t>
            </a:r>
            <a:r>
              <a:rPr lang="da-DK" sz="2400" dirty="0"/>
              <a:t> in </a:t>
            </a:r>
            <a:r>
              <a:rPr lang="da-DK" sz="2400" dirty="0" err="1"/>
              <a:t>your</a:t>
            </a:r>
            <a:r>
              <a:rPr lang="da-DK" sz="2400" dirty="0"/>
              <a:t> </a:t>
            </a:r>
            <a:r>
              <a:rPr lang="da-DK" sz="2400" dirty="0" err="1"/>
              <a:t>RStudio</a:t>
            </a:r>
            <a:r>
              <a:rPr lang="da-DK" sz="2400" dirty="0"/>
              <a:t> </a:t>
            </a:r>
            <a:r>
              <a:rPr lang="da-DK" sz="2400" dirty="0" err="1"/>
              <a:t>Cloud</a:t>
            </a:r>
            <a:endParaRPr lang="da-DK" sz="2400" dirty="0"/>
          </a:p>
          <a:p>
            <a:pPr lvl="2">
              <a:buFont typeface="Arial" panose="020B0604020202020204" pitchFamily="34" charset="0"/>
              <a:buChar char="•"/>
            </a:pPr>
            <a:r>
              <a:rPr lang="da-DK" sz="2400" dirty="0" err="1"/>
              <a:t>We</a:t>
            </a:r>
            <a:r>
              <a:rPr lang="da-DK" sz="2400" dirty="0"/>
              <a:t> </a:t>
            </a:r>
            <a:r>
              <a:rPr lang="da-DK" sz="2400" dirty="0" err="1"/>
              <a:t>will</a:t>
            </a:r>
            <a:r>
              <a:rPr lang="da-DK" sz="2400" dirty="0"/>
              <a:t> </a:t>
            </a:r>
            <a:r>
              <a:rPr lang="da-DK" sz="2400" dirty="0" err="1"/>
              <a:t>move</a:t>
            </a:r>
            <a:r>
              <a:rPr lang="da-DK" sz="2400" dirty="0"/>
              <a:t> on </a:t>
            </a:r>
            <a:r>
              <a:rPr lang="da-DK" sz="2400" dirty="0" err="1"/>
              <a:t>when</a:t>
            </a:r>
            <a:r>
              <a:rPr lang="da-DK" sz="2400" dirty="0"/>
              <a:t> </a:t>
            </a:r>
            <a:r>
              <a:rPr lang="da-DK" sz="2400" dirty="0" err="1"/>
              <a:t>everybody</a:t>
            </a:r>
            <a:r>
              <a:rPr lang="da-DK" sz="2400" dirty="0"/>
              <a:t> has </a:t>
            </a:r>
            <a:r>
              <a:rPr lang="da-DK" sz="2400" dirty="0" err="1"/>
              <a:t>repeated</a:t>
            </a:r>
            <a:r>
              <a:rPr lang="da-DK" sz="2400" dirty="0"/>
              <a:t> the step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da-DK" sz="2400" u="sng" dirty="0" err="1">
                <a:solidFill>
                  <a:srgbClr val="FF0000"/>
                </a:solidFill>
              </a:rPr>
              <a:t>We</a:t>
            </a:r>
            <a:r>
              <a:rPr lang="da-DK" sz="2400" u="sng" dirty="0">
                <a:solidFill>
                  <a:srgbClr val="FF0000"/>
                </a:solidFill>
              </a:rPr>
              <a:t> </a:t>
            </a:r>
            <a:r>
              <a:rPr lang="da-DK" sz="2400" u="sng" dirty="0" err="1">
                <a:solidFill>
                  <a:srgbClr val="FF0000"/>
                </a:solidFill>
              </a:rPr>
              <a:t>will</a:t>
            </a:r>
            <a:r>
              <a:rPr lang="da-DK" sz="2400" u="sng" dirty="0">
                <a:solidFill>
                  <a:srgbClr val="FF0000"/>
                </a:solidFill>
              </a:rPr>
              <a:t> </a:t>
            </a:r>
            <a:r>
              <a:rPr lang="da-DK" sz="2400" u="sng" dirty="0" err="1">
                <a:solidFill>
                  <a:srgbClr val="FF0000"/>
                </a:solidFill>
              </a:rPr>
              <a:t>be</a:t>
            </a:r>
            <a:r>
              <a:rPr lang="da-DK" sz="2400" u="sng" dirty="0">
                <a:solidFill>
                  <a:srgbClr val="FF0000"/>
                </a:solidFill>
              </a:rPr>
              <a:t> </a:t>
            </a:r>
            <a:r>
              <a:rPr lang="da-DK" sz="2400" u="sng" dirty="0" err="1">
                <a:solidFill>
                  <a:srgbClr val="FF0000"/>
                </a:solidFill>
              </a:rPr>
              <a:t>getting</a:t>
            </a:r>
            <a:r>
              <a:rPr lang="da-DK" sz="2400" u="sng" dirty="0">
                <a:solidFill>
                  <a:srgbClr val="FF0000"/>
                </a:solidFill>
              </a:rPr>
              <a:t> </a:t>
            </a:r>
            <a:r>
              <a:rPr lang="da-DK" sz="2400" u="sng" dirty="0" err="1">
                <a:solidFill>
                  <a:srgbClr val="FF0000"/>
                </a:solidFill>
              </a:rPr>
              <a:t>errors</a:t>
            </a:r>
            <a:r>
              <a:rPr lang="da-DK" sz="2400" u="sng" dirty="0">
                <a:solidFill>
                  <a:srgbClr val="FF0000"/>
                </a:solidFill>
              </a:rPr>
              <a:t> and </a:t>
            </a:r>
            <a:r>
              <a:rPr lang="da-DK" sz="2400" u="sng" dirty="0" err="1">
                <a:solidFill>
                  <a:srgbClr val="FF0000"/>
                </a:solidFill>
              </a:rPr>
              <a:t>learning</a:t>
            </a:r>
            <a:r>
              <a:rPr lang="da-DK" sz="2400" u="sng" dirty="0">
                <a:solidFill>
                  <a:srgbClr val="FF0000"/>
                </a:solidFill>
              </a:rPr>
              <a:t> from </a:t>
            </a:r>
            <a:r>
              <a:rPr lang="da-DK" sz="2400" u="sng" dirty="0" err="1">
                <a:solidFill>
                  <a:srgbClr val="FF0000"/>
                </a:solidFill>
              </a:rPr>
              <a:t>them</a:t>
            </a:r>
            <a:r>
              <a:rPr lang="da-DK" sz="2400" u="sng" dirty="0">
                <a:solidFill>
                  <a:srgbClr val="FF0000"/>
                </a:solidFill>
              </a:rPr>
              <a:t>. </a:t>
            </a:r>
            <a:endParaRPr lang="da-DK" sz="2400" u="sng" dirty="0"/>
          </a:p>
          <a:p>
            <a:pPr>
              <a:buFont typeface="Arial" panose="020B0604020202020204" pitchFamily="34" charset="0"/>
              <a:buChar char="•"/>
            </a:pPr>
            <a:r>
              <a:rPr lang="da-DK" sz="2400" dirty="0" err="1"/>
              <a:t>Conclusion</a:t>
            </a:r>
            <a:endParaRPr lang="da-DK" sz="2400" dirty="0"/>
          </a:p>
          <a:p>
            <a:endParaRPr lang="en-GB" sz="2400" dirty="0"/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BA32E764-0751-C44E-BB0B-E59822EC528F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D975665A-61CB-4DAB-8750-5B97BD1810B6}" type="datetime5">
              <a:rPr lang="da-DK" smtClean="0"/>
              <a:pPr/>
              <a:t>november 2020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13723849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67A32D3-F7F7-5D47-A359-5ADE36AC3C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5731" y="655604"/>
            <a:ext cx="6840537" cy="917596"/>
          </a:xfrm>
        </p:spPr>
        <p:txBody>
          <a:bodyPr/>
          <a:lstStyle/>
          <a:p>
            <a:pPr algn="ctr"/>
            <a:r>
              <a:rPr lang="en-GB" dirty="0"/>
              <a:t>Motivation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93236F3A-C8AC-C247-9E54-1C0071D8A6A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675731" y="2639108"/>
            <a:ext cx="6840000" cy="2484000"/>
          </a:xfrm>
        </p:spPr>
        <p:txBody>
          <a:bodyPr/>
          <a:lstStyle/>
          <a:p>
            <a:pPr marL="0" indent="0" algn="ctr">
              <a:buNone/>
            </a:pPr>
            <a:r>
              <a:rPr lang="da-DK" sz="2400" dirty="0"/>
              <a:t>to show </a:t>
            </a:r>
            <a:r>
              <a:rPr lang="da-DK" sz="2400" dirty="0" err="1"/>
              <a:t>that</a:t>
            </a:r>
            <a:r>
              <a:rPr lang="da-DK" sz="2400" dirty="0"/>
              <a:t> with a </a:t>
            </a:r>
            <a:r>
              <a:rPr lang="da-DK" sz="2400" dirty="0" err="1"/>
              <a:t>relatively</a:t>
            </a:r>
            <a:r>
              <a:rPr lang="da-DK" sz="2400" dirty="0"/>
              <a:t> small but </a:t>
            </a:r>
            <a:r>
              <a:rPr lang="da-DK" sz="2400" dirty="0" err="1"/>
              <a:t>fearless</a:t>
            </a:r>
            <a:r>
              <a:rPr lang="da-DK" sz="2400" dirty="0"/>
              <a:t> </a:t>
            </a:r>
            <a:r>
              <a:rPr lang="da-DK" sz="2400" dirty="0" err="1"/>
              <a:t>effort</a:t>
            </a:r>
            <a:r>
              <a:rPr lang="da-DK" sz="2400" dirty="0"/>
              <a:t>, </a:t>
            </a:r>
            <a:r>
              <a:rPr lang="da-DK" sz="2400" dirty="0" err="1"/>
              <a:t>you</a:t>
            </a:r>
            <a:r>
              <a:rPr lang="da-DK" sz="2400" dirty="0"/>
              <a:t> </a:t>
            </a:r>
            <a:r>
              <a:rPr lang="da-DK" sz="2400" dirty="0" err="1"/>
              <a:t>can</a:t>
            </a:r>
            <a:r>
              <a:rPr lang="da-DK" sz="2400" dirty="0"/>
              <a:t> </a:t>
            </a:r>
            <a:r>
              <a:rPr lang="da-DK" sz="2400" dirty="0" err="1"/>
              <a:t>get</a:t>
            </a:r>
            <a:r>
              <a:rPr lang="da-DK" sz="2400" dirty="0"/>
              <a:t> </a:t>
            </a:r>
            <a:r>
              <a:rPr lang="da-DK" sz="2400" dirty="0" err="1"/>
              <a:t>started</a:t>
            </a:r>
            <a:r>
              <a:rPr lang="da-DK" sz="2400" dirty="0"/>
              <a:t> with Text Mining</a:t>
            </a:r>
          </a:p>
          <a:p>
            <a:pPr marL="0" indent="0" algn="ctr">
              <a:buNone/>
            </a:pPr>
            <a:endParaRPr lang="da-DK" dirty="0"/>
          </a:p>
          <a:p>
            <a:pPr marL="0" indent="0" algn="ctr">
              <a:buNone/>
            </a:pPr>
            <a:endParaRPr lang="da-DK" dirty="0"/>
          </a:p>
          <a:p>
            <a:pPr marL="0" indent="0" algn="ctr">
              <a:buNone/>
            </a:pPr>
            <a:r>
              <a:rPr lang="da-DK" sz="2400" dirty="0"/>
              <a:t>to give </a:t>
            </a:r>
            <a:r>
              <a:rPr lang="da-DK" sz="2400" dirty="0" err="1"/>
              <a:t>you</a:t>
            </a:r>
            <a:r>
              <a:rPr lang="da-DK" sz="2400" dirty="0"/>
              <a:t> </a:t>
            </a:r>
            <a:r>
              <a:rPr lang="da-DK" sz="2400" dirty="0" err="1"/>
              <a:t>some</a:t>
            </a:r>
            <a:r>
              <a:rPr lang="da-DK" sz="2400" dirty="0"/>
              <a:t> </a:t>
            </a:r>
            <a:r>
              <a:rPr lang="da-DK" sz="2400" dirty="0" err="1"/>
              <a:t>methods</a:t>
            </a:r>
            <a:r>
              <a:rPr lang="da-DK" sz="2400" dirty="0"/>
              <a:t> and tools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A6E8A125-D03D-604B-ADF6-7EA6799380E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D975665A-61CB-4DAB-8750-5B97BD1810B6}" type="datetime5">
              <a:rPr lang="da-DK" smtClean="0"/>
              <a:pPr/>
              <a:t>november 2020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5707800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19138" y="655604"/>
            <a:ext cx="6840537" cy="684823"/>
          </a:xfrm>
        </p:spPr>
        <p:txBody>
          <a:bodyPr/>
          <a:lstStyle/>
          <a:p>
            <a:r>
              <a:rPr lang="da-DK" dirty="0" err="1"/>
              <a:t>Introduction</a:t>
            </a:r>
            <a:r>
              <a:rPr lang="da-DK" dirty="0"/>
              <a:t> to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D975665A-61CB-4DAB-8750-5B97BD1810B6}" type="datetime5">
              <a:rPr lang="da-DK" smtClean="0"/>
              <a:pPr/>
              <a:t>november 2020</a:t>
            </a:fld>
            <a:endParaRPr lang="da-DK" dirty="0"/>
          </a:p>
        </p:txBody>
      </p:sp>
      <p:sp>
        <p:nvSpPr>
          <p:cNvPr id="7" name="Pladsholder til indhold 2">
            <a:extLst>
              <a:ext uri="{FF2B5EF4-FFF2-40B4-BE49-F238E27FC236}">
                <a16:creationId xmlns:a16="http://schemas.microsoft.com/office/drawing/2014/main" id="{1AE5ECDF-EF79-5D4E-8256-5FD4DFD99FA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19138" y="1669424"/>
            <a:ext cx="8936306" cy="4002956"/>
          </a:xfrm>
        </p:spPr>
        <p:txBody>
          <a:bodyPr>
            <a:noAutofit/>
          </a:bodyPr>
          <a:lstStyle/>
          <a:p>
            <a:pPr>
              <a:buFont typeface="Arial" panose="020B0604020202020204" pitchFamily="34" charset="0"/>
              <a:buChar char="•"/>
            </a:pPr>
            <a:endParaRPr lang="da-DK" sz="2800" dirty="0"/>
          </a:p>
          <a:p>
            <a:pPr>
              <a:buFont typeface="Arial" panose="020B0604020202020204" pitchFamily="34" charset="0"/>
              <a:buChar char="•"/>
            </a:pPr>
            <a:r>
              <a:rPr lang="da-DK" sz="2800" dirty="0" err="1"/>
              <a:t>RStudio</a:t>
            </a:r>
            <a:r>
              <a:rPr lang="da-DK" sz="2800" dirty="0"/>
              <a:t> </a:t>
            </a:r>
            <a:r>
              <a:rPr lang="da-DK" sz="2800" dirty="0" err="1"/>
              <a:t>Cloud</a:t>
            </a:r>
            <a:endParaRPr lang="da-DK" sz="2800" dirty="0"/>
          </a:p>
          <a:p>
            <a:pPr>
              <a:buFont typeface="Arial" panose="020B0604020202020204" pitchFamily="34" charset="0"/>
              <a:buChar char="•"/>
            </a:pPr>
            <a:r>
              <a:rPr lang="da-DK" sz="2800" dirty="0"/>
              <a:t>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a-DK" sz="2800" dirty="0"/>
              <a:t>The </a:t>
            </a:r>
            <a:r>
              <a:rPr lang="da-DK" sz="2800" dirty="0" err="1"/>
              <a:t>Rmd</a:t>
            </a:r>
            <a:r>
              <a:rPr lang="da-DK" sz="2800" dirty="0"/>
              <a:t> format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a-DK" sz="2800" dirty="0"/>
              <a:t>The</a:t>
            </a:r>
            <a:r>
              <a:rPr lang="da-DK" sz="2800" i="1" dirty="0"/>
              <a:t> </a:t>
            </a:r>
            <a:r>
              <a:rPr lang="da-DK" sz="2800" i="1" dirty="0" err="1"/>
              <a:t>tidytext</a:t>
            </a:r>
            <a:r>
              <a:rPr lang="da-DK" sz="2800" dirty="0"/>
              <a:t> </a:t>
            </a:r>
            <a:r>
              <a:rPr lang="da-DK" sz="2800" dirty="0" err="1"/>
              <a:t>principle</a:t>
            </a:r>
            <a:endParaRPr lang="da-DK" sz="2800" dirty="0"/>
          </a:p>
          <a:p>
            <a:pPr>
              <a:buFont typeface="Arial" panose="020B0604020202020204" pitchFamily="34" charset="0"/>
              <a:buChar char="•"/>
            </a:pPr>
            <a:r>
              <a:rPr lang="da-DK" sz="2800" dirty="0"/>
              <a:t>A small </a:t>
            </a:r>
            <a:r>
              <a:rPr lang="da-DK" sz="2800" dirty="0" err="1"/>
              <a:t>textual</a:t>
            </a:r>
            <a:r>
              <a:rPr lang="da-DK" sz="2800" dirty="0"/>
              <a:t> dataset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a-DK" sz="2800" i="1" dirty="0" err="1"/>
              <a:t>wordclouds</a:t>
            </a:r>
            <a:endParaRPr lang="da-DK" sz="2800" i="1" dirty="0"/>
          </a:p>
          <a:p>
            <a:pPr>
              <a:buFont typeface="Arial" panose="020B0604020202020204" pitchFamily="34" charset="0"/>
              <a:buChar char="•"/>
            </a:pPr>
            <a:r>
              <a:rPr lang="da-DK" sz="2800" dirty="0"/>
              <a:t>Term </a:t>
            </a:r>
            <a:r>
              <a:rPr lang="da-DK" sz="2800" dirty="0" err="1"/>
              <a:t>Frequency</a:t>
            </a:r>
            <a:r>
              <a:rPr lang="da-DK" sz="2800" dirty="0"/>
              <a:t> – </a:t>
            </a:r>
            <a:r>
              <a:rPr lang="da-DK" sz="2800" dirty="0" err="1"/>
              <a:t>Inversed</a:t>
            </a:r>
            <a:r>
              <a:rPr lang="da-DK" sz="2800" dirty="0"/>
              <a:t> Document </a:t>
            </a:r>
            <a:r>
              <a:rPr lang="da-DK" sz="2800" dirty="0" err="1"/>
              <a:t>Frequency</a:t>
            </a:r>
            <a:r>
              <a:rPr lang="da-DK" sz="2800" dirty="0"/>
              <a:t> (tf-</a:t>
            </a:r>
            <a:r>
              <a:rPr lang="da-DK" sz="2800" dirty="0" err="1"/>
              <a:t>idf</a:t>
            </a:r>
            <a:r>
              <a:rPr lang="da-DK" sz="28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441826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98FBD6-03B3-624D-BB65-59F3E7042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Dataset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7CD010C5-CC73-7D44-9934-B05EDE6EEF6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19138" y="1580827"/>
            <a:ext cx="6840000" cy="3703973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GB" sz="2800" dirty="0"/>
              <a:t>Digitised editions from the newspaper </a:t>
            </a:r>
            <a:r>
              <a:rPr lang="en-GB" sz="2800" i="1" dirty="0" err="1"/>
              <a:t>Lyna</a:t>
            </a:r>
            <a:r>
              <a:rPr lang="en-GB" sz="2800" dirty="0"/>
              <a:t> in 1847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9C6CA27E-09E4-6841-83D1-270D1A8F84DA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D975665A-61CB-4DAB-8750-5B97BD1810B6}" type="datetime5">
              <a:rPr lang="da-DK" smtClean="0"/>
              <a:pPr/>
              <a:t>november 2020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23317240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19138" y="655604"/>
            <a:ext cx="6840537" cy="667870"/>
          </a:xfrm>
        </p:spPr>
        <p:txBody>
          <a:bodyPr/>
          <a:lstStyle/>
          <a:p>
            <a:r>
              <a:rPr lang="da-DK" dirty="0"/>
              <a:t>Statens Avissamlingen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D975665A-61CB-4DAB-8750-5B97BD1810B6}" type="datetime5">
              <a:rPr lang="da-DK" smtClean="0"/>
              <a:pPr/>
              <a:t>november 2020</a:t>
            </a:fld>
            <a:endParaRPr lang="da-DK" dirty="0"/>
          </a:p>
        </p:txBody>
      </p:sp>
      <p:pic>
        <p:nvPicPr>
          <p:cNvPr id="5" name="Billed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8884" y="1323474"/>
            <a:ext cx="6477461" cy="4301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0861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19138" y="655604"/>
            <a:ext cx="6840537" cy="720350"/>
          </a:xfrm>
        </p:spPr>
        <p:txBody>
          <a:bodyPr/>
          <a:lstStyle/>
          <a:p>
            <a:r>
              <a:rPr lang="da-DK" dirty="0" err="1"/>
              <a:t>Digitisation</a:t>
            </a:r>
            <a:r>
              <a:rPr lang="da-DK" dirty="0"/>
              <a:t> 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D975665A-61CB-4DAB-8750-5B97BD1810B6}" type="datetime5">
              <a:rPr lang="da-DK" smtClean="0"/>
              <a:pPr/>
              <a:t>november 2020</a:t>
            </a:fld>
            <a:endParaRPr lang="da-DK" dirty="0"/>
          </a:p>
        </p:txBody>
      </p:sp>
      <p:pic>
        <p:nvPicPr>
          <p:cNvPr id="5" name="Picture 2" descr="R:\Avisdigitalisering\06. Baggrundsmateriale\billeder af mikrofilm, spoler og æsker\plast- og papæsker - plastic and cardboard storage boxes.jpg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013" r="4042" b="12846"/>
          <a:stretch/>
        </p:blipFill>
        <p:spPr bwMode="auto">
          <a:xfrm>
            <a:off x="2179632" y="1375954"/>
            <a:ext cx="7652162" cy="41388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847549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5D6C0DD-DCA7-ED45-BD52-7DAFBF867B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Copyright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83D154F4-10F6-174C-8470-B45FAF52D6E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sz="2400" dirty="0"/>
              <a:t>Anything older than 100 years can be </a:t>
            </a:r>
            <a:r>
              <a:rPr lang="en-GB" sz="2400" i="1" dirty="0"/>
              <a:t>viewed</a:t>
            </a:r>
            <a:r>
              <a:rPr lang="en-GB" sz="2400" dirty="0"/>
              <a:t> from anywhere</a:t>
            </a:r>
          </a:p>
          <a:p>
            <a:r>
              <a:rPr lang="en-GB" sz="2400" dirty="0"/>
              <a:t>Within 100 years you need to be present at the Royal Library in either Aarhus or Copenhagen</a:t>
            </a:r>
          </a:p>
          <a:p>
            <a:r>
              <a:rPr lang="en-GB" sz="2400" dirty="0"/>
              <a:t>Datamining </a:t>
            </a:r>
            <a:r>
              <a:rPr lang="en-GB" sz="2400" dirty="0" err="1"/>
              <a:t>hower</a:t>
            </a:r>
            <a:r>
              <a:rPr lang="en-GB" sz="2400" dirty="0"/>
              <a:t> is another case – material need to be 140 years old</a:t>
            </a:r>
          </a:p>
          <a:p>
            <a:endParaRPr lang="en-GB" sz="2400" dirty="0"/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AF9B78E2-32DB-3B4E-B21A-7205DEDE1073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D975665A-61CB-4DAB-8750-5B97BD1810B6}" type="datetime5">
              <a:rPr lang="da-DK" smtClean="0"/>
              <a:pPr/>
              <a:t>november 2020</a:t>
            </a:fld>
            <a:endParaRPr lang="da-DK" dirty="0"/>
          </a:p>
        </p:txBody>
      </p:sp>
      <p:pic>
        <p:nvPicPr>
          <p:cNvPr id="6" name="Billede 5">
            <a:extLst>
              <a:ext uri="{FF2B5EF4-FFF2-40B4-BE49-F238E27FC236}">
                <a16:creationId xmlns:a16="http://schemas.microsoft.com/office/drawing/2014/main" id="{5D7A0B1D-0AC2-8F44-B4C6-431F091910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9138" y="2442440"/>
            <a:ext cx="4541405" cy="3414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7762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dsholder til dato 3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D975665A-61CB-4DAB-8750-5B97BD1810B6}" type="datetime5">
              <a:rPr lang="da-DK" smtClean="0"/>
              <a:pPr/>
              <a:t>november 2020</a:t>
            </a:fld>
            <a:endParaRPr lang="da-DK" dirty="0"/>
          </a:p>
        </p:txBody>
      </p:sp>
      <p:pic>
        <p:nvPicPr>
          <p:cNvPr id="5" name="Billede 4"/>
          <p:cNvPicPr>
            <a:picLocks noChangeAspect="1"/>
          </p:cNvPicPr>
          <p:nvPr/>
        </p:nvPicPr>
        <p:blipFill rotWithShape="1">
          <a:blip r:embed="rId3"/>
          <a:srcRect l="24800" t="16611" r="42913" b="12201"/>
          <a:stretch/>
        </p:blipFill>
        <p:spPr>
          <a:xfrm>
            <a:off x="6156311" y="292751"/>
            <a:ext cx="3639392" cy="5015260"/>
          </a:xfrm>
          <a:prstGeom prst="rect">
            <a:avLst/>
          </a:prstGeom>
        </p:spPr>
      </p:pic>
      <p:pic>
        <p:nvPicPr>
          <p:cNvPr id="6" name="Billede 5"/>
          <p:cNvPicPr>
            <a:picLocks noChangeAspect="1"/>
          </p:cNvPicPr>
          <p:nvPr/>
        </p:nvPicPr>
        <p:blipFill rotWithShape="1">
          <a:blip r:embed="rId4"/>
          <a:srcRect l="24800" t="18501" r="43700" b="12201"/>
          <a:stretch/>
        </p:blipFill>
        <p:spPr>
          <a:xfrm>
            <a:off x="2259045" y="292751"/>
            <a:ext cx="3647462" cy="5015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71954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19138" y="655604"/>
            <a:ext cx="6840537" cy="685516"/>
          </a:xfrm>
        </p:spPr>
        <p:txBody>
          <a:bodyPr/>
          <a:lstStyle/>
          <a:p>
            <a:r>
              <a:rPr lang="da-DK" dirty="0" err="1"/>
              <a:t>Two</a:t>
            </a:r>
            <a:r>
              <a:rPr lang="da-DK" dirty="0"/>
              <a:t> </a:t>
            </a:r>
            <a:r>
              <a:rPr lang="da-DK" dirty="0" err="1"/>
              <a:t>layers</a:t>
            </a:r>
            <a:endParaRPr lang="da-DK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D975665A-61CB-4DAB-8750-5B97BD1810B6}" type="datetime5">
              <a:rPr lang="da-DK" smtClean="0"/>
              <a:pPr/>
              <a:t>november 2020</a:t>
            </a:fld>
            <a:endParaRPr lang="da-DK" dirty="0"/>
          </a:p>
        </p:txBody>
      </p:sp>
      <p:pic>
        <p:nvPicPr>
          <p:cNvPr id="8" name="Billed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4570" y="1978452"/>
            <a:ext cx="3761926" cy="3196221"/>
          </a:xfrm>
          <a:prstGeom prst="rect">
            <a:avLst/>
          </a:prstGeom>
        </p:spPr>
      </p:pic>
      <p:pic>
        <p:nvPicPr>
          <p:cNvPr id="9" name="Billed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5296" y="1884934"/>
            <a:ext cx="3908066" cy="3289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1453497"/>
      </p:ext>
    </p:extLst>
  </p:cSld>
  <p:clrMapOvr>
    <a:masterClrMapping/>
  </p:clrMapOvr>
</p:sld>
</file>

<file path=ppt/theme/theme1.xml><?xml version="1.0" encoding="utf-8"?>
<a:theme xmlns:a="http://schemas.openxmlformats.org/drawingml/2006/main" name="Det Kgl. Bibliotek PowerPoint Skabelon">
  <a:themeElements>
    <a:clrScheme name="Det Kgl. Bibliotek">
      <a:dk1>
        <a:sysClr val="windowText" lastClr="000000"/>
      </a:dk1>
      <a:lt1>
        <a:sysClr val="window" lastClr="FFFFFF"/>
      </a:lt1>
      <a:dk2>
        <a:srgbClr val="001F6A"/>
      </a:dk2>
      <a:lt2>
        <a:srgbClr val="A3871E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Det Kgl. Bibliotek PPT">
      <a:majorFont>
        <a:latin typeface="Times New Roman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solidFill>
            <a:schemeClr val="accent1"/>
          </a:solidFill>
        </a:ln>
      </a:spPr>
      <a:bodyPr rtlCol="0" anchor="ctr"/>
      <a:lstStyle>
        <a:defPPr algn="ctr">
          <a:defRPr sz="2000" noProof="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175"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>
          <a:defRPr sz="20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Det Kgl. Bibliotek PowerPoint Skabelon (002).potx" id="{DF23A2D2-6AB5-43BF-83E9-0C3F7AABCDDC}" vid="{97FF4EFF-AB3F-4CB7-94A2-21C11BFCCA93}"/>
    </a:ext>
  </a:extLst>
</a:theme>
</file>

<file path=ppt/theme/theme2.xml><?xml version="1.0" encoding="utf-8"?>
<a:theme xmlns:a="http://schemas.openxmlformats.org/drawingml/2006/main" name="Office-tema">
  <a:themeElements>
    <a:clrScheme name="Kont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Skabelondesign 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Kont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Skabelondesign 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Powerpoint_Det Kgl. Bibliotek_Skabelon</Template>
  <TotalTime>0</TotalTime>
  <Words>734</Words>
  <Application>Microsoft Macintosh PowerPoint</Application>
  <PresentationFormat>Widescreen</PresentationFormat>
  <Paragraphs>102</Paragraphs>
  <Slides>17</Slides>
  <Notes>5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2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17</vt:i4>
      </vt:variant>
    </vt:vector>
  </HeadingPairs>
  <TitlesOfParts>
    <vt:vector size="20" baseType="lpstr">
      <vt:lpstr>Arial</vt:lpstr>
      <vt:lpstr>Times New Roman</vt:lpstr>
      <vt:lpstr>Det Kgl. Bibliotek PowerPoint Skabelon</vt:lpstr>
      <vt:lpstr>Online Code Along-Workshop:  Introduction to Text Mining </vt:lpstr>
      <vt:lpstr>Motivation</vt:lpstr>
      <vt:lpstr>Introduction to</vt:lpstr>
      <vt:lpstr>Dataset</vt:lpstr>
      <vt:lpstr>Statens Avissamlingen</vt:lpstr>
      <vt:lpstr>Digitisation </vt:lpstr>
      <vt:lpstr>Copyright</vt:lpstr>
      <vt:lpstr>PowerPoint-præsentation</vt:lpstr>
      <vt:lpstr>Two layers</vt:lpstr>
      <vt:lpstr>Newspaper 1989</vt:lpstr>
      <vt:lpstr>Newspaper from 1666</vt:lpstr>
      <vt:lpstr>The newspapers can be viewed and close read in Mediestream</vt:lpstr>
      <vt:lpstr>The newspapers as datasets</vt:lpstr>
      <vt:lpstr>PowerPoint-præsentation</vt:lpstr>
      <vt:lpstr>Todays goal</vt:lpstr>
      <vt:lpstr>What we wont be talking about</vt:lpstr>
      <vt:lpstr>The plan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2019-08-02T09:24:33Z</dcterms:created>
  <dcterms:modified xsi:type="dcterms:W3CDTF">2020-11-25T15:03:41Z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 by">
    <vt:lpwstr>www.skabelondesign.dk</vt:lpwstr>
  </property>
</Properties>
</file>

<file path=docProps/thumbnail.jpeg>
</file>